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png" ContentType="image/pn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781" r:id="rId13"/>
  </p:sldMasterIdLst>
  <p:notesMasterIdLst>
    <p:notesMasterId r:id="rId17"/>
  </p:notesMasterIdLst>
  <p:handoutMasterIdLst>
    <p:handoutMasterId r:id="rId15"/>
  </p:handoutMasterIdLst>
  <p:sldIdLst>
    <p:sldId id="259" r:id="rId19"/>
    <p:sldId id="260" r:id="rId20"/>
    <p:sldId id="362" r:id="rId21"/>
    <p:sldId id="363" r:id="rId22"/>
    <p:sldId id="364" r:id="rId23"/>
    <p:sldId id="365" r:id="rId24"/>
    <p:sldId id="366" r:id="rId25"/>
    <p:sldId id="367" r:id="rId26"/>
    <p:sldId id="368" r:id="rId27"/>
    <p:sldId id="276" r:id="rId28"/>
    <p:sldId id="263" r:id="rId29"/>
    <p:sldId id="275" r:id="rId30"/>
    <p:sldId id="261" r:id="rId31"/>
    <p:sldId id="268" r:id="rId32"/>
    <p:sldId id="264" r:id="rId33"/>
    <p:sldId id="262" r:id="rId34"/>
    <p:sldId id="274" r:id="rId35"/>
    <p:sldId id="267" r:id="rId36"/>
    <p:sldId id="265" r:id="rId37"/>
    <p:sldId id="277" r:id="rId38"/>
    <p:sldId id="344" r:id="rId39"/>
    <p:sldId id="335" r:id="rId40"/>
    <p:sldId id="351" r:id="rId41"/>
    <p:sldId id="350" r:id="rId42"/>
    <p:sldId id="349" r:id="rId43"/>
    <p:sldId id="348" r:id="rId44"/>
    <p:sldId id="347" r:id="rId45"/>
    <p:sldId id="346" r:id="rId46"/>
    <p:sldId id="297" r:id="rId47"/>
    <p:sldId id="278" r:id="rId48"/>
    <p:sldId id="279" r:id="rId49"/>
    <p:sldId id="280" r:id="rId50"/>
    <p:sldId id="281" r:id="rId51"/>
    <p:sldId id="282" r:id="rId52"/>
    <p:sldId id="284" r:id="rId53"/>
    <p:sldId id="283" r:id="rId54"/>
    <p:sldId id="285" r:id="rId55"/>
    <p:sldId id="286" r:id="rId56"/>
    <p:sldId id="354" r:id="rId57"/>
    <p:sldId id="355" r:id="rId58"/>
    <p:sldId id="356" r:id="rId59"/>
    <p:sldId id="357" r:id="rId60"/>
    <p:sldId id="298" r:id="rId61"/>
    <p:sldId id="303" r:id="rId62"/>
    <p:sldId id="324" r:id="rId63"/>
    <p:sldId id="323" r:id="rId64"/>
    <p:sldId id="322" r:id="rId65"/>
    <p:sldId id="321" r:id="rId66"/>
    <p:sldId id="320" r:id="rId67"/>
    <p:sldId id="316" r:id="rId68"/>
    <p:sldId id="359" r:id="rId69"/>
    <p:sldId id="360" r:id="rId70"/>
    <p:sldId id="358" r:id="rId71"/>
    <p:sldId id="361" r:id="rId72"/>
    <p:sldId id="306" r:id="rId73"/>
    <p:sldId id="333" r:id="rId74"/>
    <p:sldId id="314" r:id="rId75"/>
    <p:sldId id="326" r:id="rId76"/>
    <p:sldId id="334" r:id="rId77"/>
    <p:sldId id="332" r:id="rId78"/>
    <p:sldId id="331" r:id="rId79"/>
    <p:sldId id="329" r:id="rId80"/>
    <p:sldId id="328" r:id="rId81"/>
    <p:sldId id="327" r:id="rId82"/>
    <p:sldId id="325" r:id="rId83"/>
    <p:sldId id="307" r:id="rId84"/>
    <p:sldId id="336" r:id="rId85"/>
    <p:sldId id="353" r:id="rId86"/>
    <p:sldId id="352" r:id="rId87"/>
    <p:sldId id="305" r:id="rId88"/>
    <p:sldId id="287" r:id="rId89"/>
    <p:sldId id="288" r:id="rId90"/>
    <p:sldId id="289" r:id="rId91"/>
    <p:sldId id="290" r:id="rId92"/>
    <p:sldId id="291" r:id="rId93"/>
    <p:sldId id="292" r:id="rId94"/>
    <p:sldId id="293" r:id="rId95"/>
    <p:sldId id="302" r:id="rId96"/>
    <p:sldId id="294" r:id="rId97"/>
    <p:sldId id="295" r:id="rId98"/>
    <p:sldId id="296" r:id="rId99"/>
    <p:sldId id="299" r:id="rId100"/>
    <p:sldId id="300" r:id="rId101"/>
    <p:sldId id="301" r:id="rId102"/>
    <p:sldId id="304" r:id="rId103"/>
    <p:sldId id="343" r:id="rId10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001" autoAdjust="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96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handoutMaster" Target="handoutMasters/handoutMaster1.xml"></Relationship><Relationship Id="rId17" Type="http://schemas.openxmlformats.org/officeDocument/2006/relationships/notesMaster" Target="notesMasters/notesMaster1.xml"></Relationship><Relationship Id="rId19" Type="http://schemas.openxmlformats.org/officeDocument/2006/relationships/slide" Target="slides/slide1.xml"></Relationship><Relationship Id="rId20" Type="http://schemas.openxmlformats.org/officeDocument/2006/relationships/slide" Target="slides/slide2.xml"></Relationship><Relationship Id="rId21" Type="http://schemas.openxmlformats.org/officeDocument/2006/relationships/slide" Target="slides/slide3.xml"></Relationship><Relationship Id="rId22" Type="http://schemas.openxmlformats.org/officeDocument/2006/relationships/slide" Target="slides/slide4.xml"></Relationship><Relationship Id="rId23" Type="http://schemas.openxmlformats.org/officeDocument/2006/relationships/slide" Target="slides/slide5.xml"></Relationship><Relationship Id="rId24" Type="http://schemas.openxmlformats.org/officeDocument/2006/relationships/slide" Target="slides/slide6.xml"></Relationship><Relationship Id="rId25" Type="http://schemas.openxmlformats.org/officeDocument/2006/relationships/slide" Target="slides/slide7.xml"></Relationship><Relationship Id="rId26" Type="http://schemas.openxmlformats.org/officeDocument/2006/relationships/slide" Target="slides/slide8.xml"></Relationship><Relationship Id="rId27" Type="http://schemas.openxmlformats.org/officeDocument/2006/relationships/slide" Target="slides/slide9.xml"></Relationship><Relationship Id="rId28" Type="http://schemas.openxmlformats.org/officeDocument/2006/relationships/slide" Target="slides/slide10.xml"></Relationship><Relationship Id="rId29" Type="http://schemas.openxmlformats.org/officeDocument/2006/relationships/slide" Target="slides/slide11.xml"></Relationship><Relationship Id="rId30" Type="http://schemas.openxmlformats.org/officeDocument/2006/relationships/slide" Target="slides/slide12.xml"></Relationship><Relationship Id="rId31" Type="http://schemas.openxmlformats.org/officeDocument/2006/relationships/slide" Target="slides/slide13.xml"></Relationship><Relationship Id="rId32" Type="http://schemas.openxmlformats.org/officeDocument/2006/relationships/slide" Target="slides/slide14.xml"></Relationship><Relationship Id="rId33" Type="http://schemas.openxmlformats.org/officeDocument/2006/relationships/slide" Target="slides/slide15.xml"></Relationship><Relationship Id="rId34" Type="http://schemas.openxmlformats.org/officeDocument/2006/relationships/slide" Target="slides/slide16.xml"></Relationship><Relationship Id="rId35" Type="http://schemas.openxmlformats.org/officeDocument/2006/relationships/slide" Target="slides/slide17.xml"></Relationship><Relationship Id="rId36" Type="http://schemas.openxmlformats.org/officeDocument/2006/relationships/slide" Target="slides/slide18.xml"></Relationship><Relationship Id="rId37" Type="http://schemas.openxmlformats.org/officeDocument/2006/relationships/slide" Target="slides/slide19.xml"></Relationship><Relationship Id="rId38" Type="http://schemas.openxmlformats.org/officeDocument/2006/relationships/slide" Target="slides/slide20.xml"></Relationship><Relationship Id="rId39" Type="http://schemas.openxmlformats.org/officeDocument/2006/relationships/slide" Target="slides/slide21.xml"></Relationship><Relationship Id="rId40" Type="http://schemas.openxmlformats.org/officeDocument/2006/relationships/slide" Target="slides/slide22.xml"></Relationship><Relationship Id="rId41" Type="http://schemas.openxmlformats.org/officeDocument/2006/relationships/slide" Target="slides/slide23.xml"></Relationship><Relationship Id="rId42" Type="http://schemas.openxmlformats.org/officeDocument/2006/relationships/slide" Target="slides/slide24.xml"></Relationship><Relationship Id="rId43" Type="http://schemas.openxmlformats.org/officeDocument/2006/relationships/slide" Target="slides/slide25.xml"></Relationship><Relationship Id="rId44" Type="http://schemas.openxmlformats.org/officeDocument/2006/relationships/slide" Target="slides/slide26.xml"></Relationship><Relationship Id="rId45" Type="http://schemas.openxmlformats.org/officeDocument/2006/relationships/slide" Target="slides/slide27.xml"></Relationship><Relationship Id="rId46" Type="http://schemas.openxmlformats.org/officeDocument/2006/relationships/slide" Target="slides/slide28.xml"></Relationship><Relationship Id="rId47" Type="http://schemas.openxmlformats.org/officeDocument/2006/relationships/slide" Target="slides/slide29.xml"></Relationship><Relationship Id="rId48" Type="http://schemas.openxmlformats.org/officeDocument/2006/relationships/slide" Target="slides/slide30.xml"></Relationship><Relationship Id="rId49" Type="http://schemas.openxmlformats.org/officeDocument/2006/relationships/slide" Target="slides/slide31.xml"></Relationship><Relationship Id="rId50" Type="http://schemas.openxmlformats.org/officeDocument/2006/relationships/slide" Target="slides/slide32.xml"></Relationship><Relationship Id="rId51" Type="http://schemas.openxmlformats.org/officeDocument/2006/relationships/slide" Target="slides/slide33.xml"></Relationship><Relationship Id="rId52" Type="http://schemas.openxmlformats.org/officeDocument/2006/relationships/slide" Target="slides/slide34.xml"></Relationship><Relationship Id="rId53" Type="http://schemas.openxmlformats.org/officeDocument/2006/relationships/slide" Target="slides/slide35.xml"></Relationship><Relationship Id="rId54" Type="http://schemas.openxmlformats.org/officeDocument/2006/relationships/slide" Target="slides/slide36.xml"></Relationship><Relationship Id="rId55" Type="http://schemas.openxmlformats.org/officeDocument/2006/relationships/slide" Target="slides/slide37.xml"></Relationship><Relationship Id="rId56" Type="http://schemas.openxmlformats.org/officeDocument/2006/relationships/slide" Target="slides/slide38.xml"></Relationship><Relationship Id="rId57" Type="http://schemas.openxmlformats.org/officeDocument/2006/relationships/slide" Target="slides/slide39.xml"></Relationship><Relationship Id="rId58" Type="http://schemas.openxmlformats.org/officeDocument/2006/relationships/slide" Target="slides/slide40.xml"></Relationship><Relationship Id="rId59" Type="http://schemas.openxmlformats.org/officeDocument/2006/relationships/slide" Target="slides/slide41.xml"></Relationship><Relationship Id="rId60" Type="http://schemas.openxmlformats.org/officeDocument/2006/relationships/slide" Target="slides/slide42.xml"></Relationship><Relationship Id="rId61" Type="http://schemas.openxmlformats.org/officeDocument/2006/relationships/slide" Target="slides/slide43.xml"></Relationship><Relationship Id="rId62" Type="http://schemas.openxmlformats.org/officeDocument/2006/relationships/slide" Target="slides/slide44.xml"></Relationship><Relationship Id="rId63" Type="http://schemas.openxmlformats.org/officeDocument/2006/relationships/slide" Target="slides/slide45.xml"></Relationship><Relationship Id="rId64" Type="http://schemas.openxmlformats.org/officeDocument/2006/relationships/slide" Target="slides/slide46.xml"></Relationship><Relationship Id="rId65" Type="http://schemas.openxmlformats.org/officeDocument/2006/relationships/slide" Target="slides/slide47.xml"></Relationship><Relationship Id="rId66" Type="http://schemas.openxmlformats.org/officeDocument/2006/relationships/slide" Target="slides/slide48.xml"></Relationship><Relationship Id="rId67" Type="http://schemas.openxmlformats.org/officeDocument/2006/relationships/slide" Target="slides/slide49.xml"></Relationship><Relationship Id="rId68" Type="http://schemas.openxmlformats.org/officeDocument/2006/relationships/slide" Target="slides/slide50.xml"></Relationship><Relationship Id="rId69" Type="http://schemas.openxmlformats.org/officeDocument/2006/relationships/slide" Target="slides/slide51.xml"></Relationship><Relationship Id="rId70" Type="http://schemas.openxmlformats.org/officeDocument/2006/relationships/slide" Target="slides/slide52.xml"></Relationship><Relationship Id="rId71" Type="http://schemas.openxmlformats.org/officeDocument/2006/relationships/slide" Target="slides/slide53.xml"></Relationship><Relationship Id="rId72" Type="http://schemas.openxmlformats.org/officeDocument/2006/relationships/slide" Target="slides/slide54.xml"></Relationship><Relationship Id="rId73" Type="http://schemas.openxmlformats.org/officeDocument/2006/relationships/slide" Target="slides/slide55.xml"></Relationship><Relationship Id="rId74" Type="http://schemas.openxmlformats.org/officeDocument/2006/relationships/slide" Target="slides/slide56.xml"></Relationship><Relationship Id="rId75" Type="http://schemas.openxmlformats.org/officeDocument/2006/relationships/slide" Target="slides/slide57.xml"></Relationship><Relationship Id="rId76" Type="http://schemas.openxmlformats.org/officeDocument/2006/relationships/slide" Target="slides/slide58.xml"></Relationship><Relationship Id="rId77" Type="http://schemas.openxmlformats.org/officeDocument/2006/relationships/slide" Target="slides/slide59.xml"></Relationship><Relationship Id="rId78" Type="http://schemas.openxmlformats.org/officeDocument/2006/relationships/slide" Target="slides/slide60.xml"></Relationship><Relationship Id="rId79" Type="http://schemas.openxmlformats.org/officeDocument/2006/relationships/slide" Target="slides/slide61.xml"></Relationship><Relationship Id="rId80" Type="http://schemas.openxmlformats.org/officeDocument/2006/relationships/slide" Target="slides/slide62.xml"></Relationship><Relationship Id="rId81" Type="http://schemas.openxmlformats.org/officeDocument/2006/relationships/slide" Target="slides/slide63.xml"></Relationship><Relationship Id="rId82" Type="http://schemas.openxmlformats.org/officeDocument/2006/relationships/slide" Target="slides/slide64.xml"></Relationship><Relationship Id="rId83" Type="http://schemas.openxmlformats.org/officeDocument/2006/relationships/slide" Target="slides/slide65.xml"></Relationship><Relationship Id="rId84" Type="http://schemas.openxmlformats.org/officeDocument/2006/relationships/slide" Target="slides/slide66.xml"></Relationship><Relationship Id="rId85" Type="http://schemas.openxmlformats.org/officeDocument/2006/relationships/slide" Target="slides/slide67.xml"></Relationship><Relationship Id="rId86" Type="http://schemas.openxmlformats.org/officeDocument/2006/relationships/slide" Target="slides/slide68.xml"></Relationship><Relationship Id="rId87" Type="http://schemas.openxmlformats.org/officeDocument/2006/relationships/slide" Target="slides/slide69.xml"></Relationship><Relationship Id="rId88" Type="http://schemas.openxmlformats.org/officeDocument/2006/relationships/slide" Target="slides/slide70.xml"></Relationship><Relationship Id="rId89" Type="http://schemas.openxmlformats.org/officeDocument/2006/relationships/slide" Target="slides/slide71.xml"></Relationship><Relationship Id="rId90" Type="http://schemas.openxmlformats.org/officeDocument/2006/relationships/slide" Target="slides/slide72.xml"></Relationship><Relationship Id="rId91" Type="http://schemas.openxmlformats.org/officeDocument/2006/relationships/slide" Target="slides/slide73.xml"></Relationship><Relationship Id="rId92" Type="http://schemas.openxmlformats.org/officeDocument/2006/relationships/slide" Target="slides/slide74.xml"></Relationship><Relationship Id="rId93" Type="http://schemas.openxmlformats.org/officeDocument/2006/relationships/slide" Target="slides/slide75.xml"></Relationship><Relationship Id="rId94" Type="http://schemas.openxmlformats.org/officeDocument/2006/relationships/slide" Target="slides/slide76.xml"></Relationship><Relationship Id="rId95" Type="http://schemas.openxmlformats.org/officeDocument/2006/relationships/slide" Target="slides/slide77.xml"></Relationship><Relationship Id="rId96" Type="http://schemas.openxmlformats.org/officeDocument/2006/relationships/slide" Target="slides/slide78.xml"></Relationship><Relationship Id="rId97" Type="http://schemas.openxmlformats.org/officeDocument/2006/relationships/slide" Target="slides/slide79.xml"></Relationship><Relationship Id="rId98" Type="http://schemas.openxmlformats.org/officeDocument/2006/relationships/slide" Target="slides/slide80.xml"></Relationship><Relationship Id="rId99" Type="http://schemas.openxmlformats.org/officeDocument/2006/relationships/slide" Target="slides/slide81.xml"></Relationship><Relationship Id="rId100" Type="http://schemas.openxmlformats.org/officeDocument/2006/relationships/slide" Target="slides/slide82.xml"></Relationship><Relationship Id="rId101" Type="http://schemas.openxmlformats.org/officeDocument/2006/relationships/slide" Target="slides/slide83.xml"></Relationship><Relationship Id="rId102" Type="http://schemas.openxmlformats.org/officeDocument/2006/relationships/slide" Target="slides/slide84.xml"></Relationship><Relationship Id="rId103" Type="http://schemas.openxmlformats.org/officeDocument/2006/relationships/slide" Target="slides/slide85.xml"></Relationship><Relationship Id="rId104" Type="http://schemas.openxmlformats.org/officeDocument/2006/relationships/slide" Target="slides/slide86.xml"></Relationship><Relationship Id="rId105" Type="http://schemas.openxmlformats.org/officeDocument/2006/relationships/viewProps" Target="viewProps.xml"></Relationship><Relationship Id="rId106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image" Target="../media/fImage202230103341.jpeg"></Relationship><Relationship Id="rId3" Type="http://schemas.openxmlformats.org/officeDocument/2006/relationships/slideLayout" Target="../slideLayouts/slideLayout7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fImage20223011436334.jpeg"></Relationship><Relationship Id="rId3" Type="http://schemas.openxmlformats.org/officeDocument/2006/relationships/slideLayout" Target="../slideLayouts/slideLayout7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fImage20223010816500.jpeg"></Relationship><Relationship Id="rId4" Type="http://schemas.openxmlformats.org/officeDocument/2006/relationships/image" Target="../media/fImage2657337947.png"></Relationship><Relationship Id="rId5" Type="http://schemas.openxmlformats.org/officeDocument/2006/relationships/slideLayout" Target="../slideLayouts/slideLayout7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fImage20223011385724.jpeg"></Relationship><Relationship Id="rId3" Type="http://schemas.openxmlformats.org/officeDocument/2006/relationships/slideLayout" Target="../slideLayouts/slideLayout7.xml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image" Target="../media/fImage20223010621478.jpeg"></Relationship><Relationship Id="rId4" Type="http://schemas.openxmlformats.org/officeDocument/2006/relationships/image" Target="../media/fImage1792614163096.png"></Relationship><Relationship Id="rId5" Type="http://schemas.openxmlformats.org/officeDocument/2006/relationships/slideLayout" Target="../slideLayouts/slideLayout7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image" Target="../media/fImage20223011034464.jpeg"></Relationship><Relationship Id="rId4" Type="http://schemas.openxmlformats.org/officeDocument/2006/relationships/image" Target="../media/fImage15523238147.png"></Relationship><Relationship Id="rId5" Type="http://schemas.openxmlformats.org/officeDocument/2006/relationships/slideLayout" Target="../slideLayouts/slideLayout7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image" Target="../media/fImage20223010878145.jpeg"></Relationship><Relationship Id="rId4" Type="http://schemas.openxmlformats.org/officeDocument/2006/relationships/image" Target="../media/fImage2029515043288.png"></Relationship><Relationship Id="rId5" Type="http://schemas.openxmlformats.org/officeDocument/2006/relationships/slideLayout" Target="../slideLayouts/slideLayout7.xml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image" Target="../media/fImage20223010766827.jpeg"></Relationship><Relationship Id="rId4" Type="http://schemas.openxmlformats.org/officeDocument/2006/relationships/image" Target="../media/fImage1123915033288.png"></Relationship><Relationship Id="rId5" Type="http://schemas.openxmlformats.org/officeDocument/2006/relationships/slideLayout" Target="../slideLayouts/slideLayout7.xml"></Relationship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image" Target="../media/fImage2022301134491.jpeg"></Relationship><Relationship Id="rId3" Type="http://schemas.openxmlformats.org/officeDocument/2006/relationships/image" Target="../media/fImage661013743327.png"></Relationship><Relationship Id="rId4" Type="http://schemas.openxmlformats.org/officeDocument/2006/relationships/slideLayout" Target="../slideLayouts/slideLayout7.xml"></Relationship></Relationships>
</file>

<file path=ppt/slides/_rels/slide18.xml.rels><?xml version="1.0" encoding="UTF-8"?>
<Relationships xmlns="http://schemas.openxmlformats.org/package/2006/relationships"><Relationship Id="rId2" Type="http://schemas.openxmlformats.org/officeDocument/2006/relationships/image" Target="../media/fImage20223010991942.jpeg"></Relationship><Relationship Id="rId4" Type="http://schemas.openxmlformats.org/officeDocument/2006/relationships/image" Target="../media/fImage1320093844549.png"></Relationship><Relationship Id="rId5" Type="http://schemas.openxmlformats.org/officeDocument/2006/relationships/slideLayout" Target="../slideLayouts/slideLayout7.xml"></Relationship></Relationships>
</file>

<file path=ppt/slides/_rels/slide19.xml.rels><?xml version="1.0" encoding="UTF-8"?>
<Relationships xmlns="http://schemas.openxmlformats.org/package/2006/relationships"><Relationship Id="rId2" Type="http://schemas.openxmlformats.org/officeDocument/2006/relationships/image" Target="../media/fImage20223010915436.jpeg"></Relationship><Relationship Id="rId4" Type="http://schemas.openxmlformats.org/officeDocument/2006/relationships/image" Target="../media/fImage1205493854549.png"></Relationship><Relationship Id="rId5" Type="http://schemas.openxmlformats.org/officeDocument/2006/relationships/slideLayout" Target="../slideLayouts/slideLayout7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fImage20223010578467.jpeg"></Relationship><Relationship Id="rId3" Type="http://schemas.openxmlformats.org/officeDocument/2006/relationships/slideLayout" Target="../slideLayouts/slideLayout7.xml"></Relationship></Relationships>
</file>

<file path=ppt/slides/_rels/slide20.xml.rels><?xml version="1.0" encoding="UTF-8"?>
<Relationships xmlns="http://schemas.openxmlformats.org/package/2006/relationships"><Relationship Id="rId2" Type="http://schemas.openxmlformats.org/officeDocument/2006/relationships/image" Target="../media/fImage20223011484604.jpeg"></Relationship><Relationship Id="rId3" Type="http://schemas.openxmlformats.org/officeDocument/2006/relationships/slideLayout" Target="../slideLayouts/slideLayout7.xml"></Relationship></Relationships>
</file>

<file path=ppt/slides/_rels/slide21.xml.rels><?xml version="1.0" encoding="UTF-8"?>
<Relationships xmlns="http://schemas.openxmlformats.org/package/2006/relationships"><Relationship Id="rId2" Type="http://schemas.openxmlformats.org/officeDocument/2006/relationships/image" Target="../media/fImage20223011484604.jpeg"></Relationship><Relationship Id="rId3" Type="http://schemas.openxmlformats.org/officeDocument/2006/relationships/slideLayout" Target="../slideLayouts/slideLayout7.xml"></Relationship></Relationships>
</file>

<file path=ppt/slides/_rels/slide22.xml.rels><?xml version="1.0" encoding="UTF-8"?>
<Relationships xmlns="http://schemas.openxmlformats.org/package/2006/relationships"><Relationship Id="rId2" Type="http://schemas.openxmlformats.org/officeDocument/2006/relationships/image" Target="../media/fImage20223011923811.jpeg"></Relationship><Relationship Id="rId4" Type="http://schemas.openxmlformats.org/officeDocument/2006/relationships/image" Target="../media/fImage418694723288.png"></Relationship><Relationship Id="rId5" Type="http://schemas.openxmlformats.org/officeDocument/2006/relationships/slideLayout" Target="../slideLayouts/slideLayout7.xml"></Relationship></Relationships>
</file>

<file path=ppt/slides/_rels/slide23.xml.rels><?xml version="1.0" encoding="UTF-8"?>
<Relationships xmlns="http://schemas.openxmlformats.org/package/2006/relationships"><Relationship Id="rId2" Type="http://schemas.openxmlformats.org/officeDocument/2006/relationships/image" Target="../media/fImage20223011923811.jpeg"></Relationship><Relationship Id="rId3" Type="http://schemas.openxmlformats.org/officeDocument/2006/relationships/image" Target="../media/fImage233333941120.png"></Relationship><Relationship Id="rId4" Type="http://schemas.openxmlformats.org/officeDocument/2006/relationships/slideLayout" Target="../slideLayouts/slideLayout7.xml"></Relationship></Relationships>
</file>

<file path=ppt/slides/_rels/slide24.xml.rels><?xml version="1.0" encoding="UTF-8"?>
<Relationships xmlns="http://schemas.openxmlformats.org/package/2006/relationships"><Relationship Id="rId2" Type="http://schemas.openxmlformats.org/officeDocument/2006/relationships/image" Target="../media/fImage20223011923811.jpeg"></Relationship><Relationship Id="rId4" Type="http://schemas.openxmlformats.org/officeDocument/2006/relationships/image" Target="../media/fImage511474733288.png"></Relationship><Relationship Id="rId5" Type="http://schemas.openxmlformats.org/officeDocument/2006/relationships/slideLayout" Target="../slideLayouts/slideLayout7.xml"></Relationship></Relationships>
</file>

<file path=ppt/slides/_rels/slide25.xml.rels><?xml version="1.0" encoding="UTF-8"?>
<Relationships xmlns="http://schemas.openxmlformats.org/package/2006/relationships"><Relationship Id="rId2" Type="http://schemas.openxmlformats.org/officeDocument/2006/relationships/image" Target="../media/fImage20223011923811.jpeg"></Relationship><Relationship Id="rId3" Type="http://schemas.openxmlformats.org/officeDocument/2006/relationships/image" Target="../media/fImage244163969854.png"></Relationship><Relationship Id="rId4" Type="http://schemas.openxmlformats.org/officeDocument/2006/relationships/slideLayout" Target="../slideLayouts/slideLayout7.xml"></Relationship></Relationships>
</file>

<file path=ppt/slides/_rels/slide26.xml.rels><?xml version="1.0" encoding="UTF-8"?>
<Relationships xmlns="http://schemas.openxmlformats.org/package/2006/relationships"><Relationship Id="rId2" Type="http://schemas.openxmlformats.org/officeDocument/2006/relationships/image" Target="../media/fImage20223011923811.jpeg"></Relationship><Relationship Id="rId4" Type="http://schemas.openxmlformats.org/officeDocument/2006/relationships/image" Target="../media/fImage408904753288.png"></Relationship><Relationship Id="rId5" Type="http://schemas.openxmlformats.org/officeDocument/2006/relationships/slideLayout" Target="../slideLayouts/slideLayout7.xml"></Relationship></Relationships>
</file>

<file path=ppt/slides/_rels/slide27.xml.rels><?xml version="1.0" encoding="UTF-8"?>
<Relationships xmlns="http://schemas.openxmlformats.org/package/2006/relationships"><Relationship Id="rId2" Type="http://schemas.openxmlformats.org/officeDocument/2006/relationships/image" Target="../media/fImage20223011923811.jpeg"></Relationship><Relationship Id="rId4" Type="http://schemas.openxmlformats.org/officeDocument/2006/relationships/image" Target="../media/fImage495914763288.png"></Relationship><Relationship Id="rId5" Type="http://schemas.openxmlformats.org/officeDocument/2006/relationships/slideLayout" Target="../slideLayouts/slideLayout7.xml"></Relationship></Relationships>
</file>

<file path=ppt/slides/_rels/slide28.xml.rels><?xml version="1.0" encoding="UTF-8"?>
<Relationships xmlns="http://schemas.openxmlformats.org/package/2006/relationships"><Relationship Id="rId2" Type="http://schemas.openxmlformats.org/officeDocument/2006/relationships/image" Target="../media/fImage20223011923811.jpeg"></Relationship><Relationship Id="rId4" Type="http://schemas.openxmlformats.org/officeDocument/2006/relationships/image" Target="../media/fImage502874773288.png"></Relationship><Relationship Id="rId5" Type="http://schemas.openxmlformats.org/officeDocument/2006/relationships/slideLayout" Target="../slideLayouts/slideLayout7.xml"></Relationship></Relationships>
</file>

<file path=ppt/slides/_rels/slide29.xml.rels><?xml version="1.0" encoding="UTF-8"?>
<Relationships xmlns="http://schemas.openxmlformats.org/package/2006/relationships"><Relationship Id="rId2" Type="http://schemas.openxmlformats.org/officeDocument/2006/relationships/image" Target="../media/fImage20223011484604.jpeg"></Relationship><Relationship Id="rId3" Type="http://schemas.openxmlformats.org/officeDocument/2006/relationships/slideLayout" Target="../slideLayouts/slideLayout7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20223011436334.jpeg"></Relationship></Relationships>
</file>

<file path=ppt/slides/_rels/slide30.xml.rels><?xml version="1.0" encoding="UTF-8"?>
<Relationships xmlns="http://schemas.openxmlformats.org/package/2006/relationships"><Relationship Id="rId2" Type="http://schemas.openxmlformats.org/officeDocument/2006/relationships/image" Target="../media/fImage20223011533902.jpeg"></Relationship><Relationship Id="rId3" Type="http://schemas.openxmlformats.org/officeDocument/2006/relationships/image" Target="../media/fImage331751179153.png"></Relationship><Relationship Id="rId4" Type="http://schemas.openxmlformats.org/officeDocument/2006/relationships/slideLayout" Target="../slideLayouts/slideLayout7.xml"></Relationship></Relationships>
</file>

<file path=ppt/slides/_rels/slide31.xml.rels><?xml version="1.0" encoding="UTF-8"?>
<Relationships xmlns="http://schemas.openxmlformats.org/package/2006/relationships"><Relationship Id="rId2" Type="http://schemas.openxmlformats.org/officeDocument/2006/relationships/image" Target="../media/fImage2022301158292.jpeg"></Relationship><Relationship Id="rId3" Type="http://schemas.openxmlformats.org/officeDocument/2006/relationships/image" Target="../media/fImage3445411802382.png"></Relationship><Relationship Id="rId4" Type="http://schemas.openxmlformats.org/officeDocument/2006/relationships/slideLayout" Target="../slideLayouts/slideLayout7.xml"></Relationship></Relationships>
</file>

<file path=ppt/slides/_rels/slide32.xml.rels><?xml version="1.0" encoding="UTF-8"?>
<Relationships xmlns="http://schemas.openxmlformats.org/package/2006/relationships"><Relationship Id="rId2" Type="http://schemas.openxmlformats.org/officeDocument/2006/relationships/image" Target="../media/fImage20223011617421.jpeg"></Relationship><Relationship Id="rId4" Type="http://schemas.openxmlformats.org/officeDocument/2006/relationships/image" Target="../media/fImage494994524036.png"></Relationship><Relationship Id="rId5" Type="http://schemas.openxmlformats.org/officeDocument/2006/relationships/slideLayout" Target="../slideLayouts/slideLayout7.xml"></Relationship></Relationships>
</file>

<file path=ppt/slides/_rels/slide33.xml.rels><?xml version="1.0" encoding="UTF-8"?>
<Relationships xmlns="http://schemas.openxmlformats.org/package/2006/relationships"><Relationship Id="rId2" Type="http://schemas.openxmlformats.org/officeDocument/2006/relationships/image" Target="../media/fImage20223011649718.jpeg"></Relationship><Relationship Id="rId4" Type="http://schemas.openxmlformats.org/officeDocument/2006/relationships/image" Target="../media/fImage500324534036.png"></Relationship><Relationship Id="rId5" Type="http://schemas.openxmlformats.org/officeDocument/2006/relationships/slideLayout" Target="../slideLayouts/slideLayout7.xml"></Relationship></Relationships>
</file>

<file path=ppt/slides/_rels/slide34.xml.rels><?xml version="1.0" encoding="UTF-8"?>
<Relationships xmlns="http://schemas.openxmlformats.org/package/2006/relationships"><Relationship Id="rId2" Type="http://schemas.openxmlformats.org/officeDocument/2006/relationships/image" Target="../media/fImage20223011675447.jpeg"></Relationship><Relationship Id="rId3" Type="http://schemas.openxmlformats.org/officeDocument/2006/relationships/image" Target="../media/fImage3459111831726.png"></Relationship><Relationship Id="rId4" Type="http://schemas.openxmlformats.org/officeDocument/2006/relationships/slideLayout" Target="../slideLayouts/slideLayout7.xml"></Relationship></Relationships>
</file>

<file path=ppt/slides/_rels/slide35.xml.rels><?xml version="1.0" encoding="UTF-8"?>
<Relationships xmlns="http://schemas.openxmlformats.org/package/2006/relationships"><Relationship Id="rId2" Type="http://schemas.openxmlformats.org/officeDocument/2006/relationships/image" Target="../media/fImage20223011731869.jpeg"></Relationship><Relationship Id="rId4" Type="http://schemas.openxmlformats.org/officeDocument/2006/relationships/image" Target="../media/fImage506904544036.png"></Relationship><Relationship Id="rId5" Type="http://schemas.openxmlformats.org/officeDocument/2006/relationships/slideLayout" Target="../slideLayouts/slideLayout7.xml"></Relationship></Relationships>
</file>

<file path=ppt/slides/_rels/slide36.xml.rels><?xml version="1.0" encoding="UTF-8"?>
<Relationships xmlns="http://schemas.openxmlformats.org/package/2006/relationships"><Relationship Id="rId2" Type="http://schemas.openxmlformats.org/officeDocument/2006/relationships/image" Target="../media/fImage20223011704771.jpeg"></Relationship><Relationship Id="rId3" Type="http://schemas.openxmlformats.org/officeDocument/2006/relationships/image" Target="../media/fImage3340911841538.png"></Relationship><Relationship Id="rId4" Type="http://schemas.openxmlformats.org/officeDocument/2006/relationships/slideLayout" Target="../slideLayouts/slideLayout7.xml"></Relationship></Relationships>
</file>

<file path=ppt/slides/_rels/slide37.xml.rels><?xml version="1.0" encoding="UTF-8"?>
<Relationships xmlns="http://schemas.openxmlformats.org/package/2006/relationships"><Relationship Id="rId2" Type="http://schemas.openxmlformats.org/officeDocument/2006/relationships/image" Target="../media/fImage20223011765667.jpeg"></Relationship><Relationship Id="rId3" Type="http://schemas.openxmlformats.org/officeDocument/2006/relationships/image" Target="../media/fImage3423511956299.png"></Relationship><Relationship Id="rId4" Type="http://schemas.openxmlformats.org/officeDocument/2006/relationships/slideLayout" Target="../slideLayouts/slideLayout7.xml"></Relationship></Relationships>
</file>

<file path=ppt/slides/_rels/slide38.xml.rels><?xml version="1.0" encoding="UTF-8"?>
<Relationships xmlns="http://schemas.openxmlformats.org/package/2006/relationships"><Relationship Id="rId2" Type="http://schemas.openxmlformats.org/officeDocument/2006/relationships/image" Target="../media/fImage20223011867035.jpeg"></Relationship><Relationship Id="rId3" Type="http://schemas.openxmlformats.org/officeDocument/2006/relationships/image" Target="../media/fImage3394211969894.png"></Relationship><Relationship Id="rId4" Type="http://schemas.openxmlformats.org/officeDocument/2006/relationships/slideLayout" Target="../slideLayouts/slideLayout7.xml"></Relationship></Relationships>
</file>

<file path=ppt/slides/_rels/slide39.xml.rels><?xml version="1.0" encoding="UTF-8"?>
<Relationships xmlns="http://schemas.openxmlformats.org/package/2006/relationships"><Relationship Id="rId2" Type="http://schemas.openxmlformats.org/officeDocument/2006/relationships/image" Target="../media/fImage20223011484604.jpeg"></Relationship><Relationship Id="rId3" Type="http://schemas.openxmlformats.org/officeDocument/2006/relationships/image" Target="../media/fImage4031445247.png"></Relationship><Relationship Id="rId4" Type="http://schemas.openxmlformats.org/officeDocument/2006/relationships/slideLayout" Target="../slideLayouts/slideLayout7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20223011436334.jpeg"></Relationship><Relationship Id="rId3" Type="http://schemas.openxmlformats.org/officeDocument/2006/relationships/image" Target="../media/fImage126984923096.jpeg"></Relationship></Relationships>
</file>

<file path=ppt/slides/_rels/slide40.xml.rels><?xml version="1.0" encoding="UTF-8"?>
<Relationships xmlns="http://schemas.openxmlformats.org/package/2006/relationships"><Relationship Id="rId2" Type="http://schemas.openxmlformats.org/officeDocument/2006/relationships/image" Target="../media/fImage20223011484604.jpeg"></Relationship><Relationship Id="rId3" Type="http://schemas.openxmlformats.org/officeDocument/2006/relationships/image" Target="../media/fImage498224674036.png"></Relationship><Relationship Id="rId4" Type="http://schemas.openxmlformats.org/officeDocument/2006/relationships/slideLayout" Target="../slideLayouts/slideLayout7.xml"></Relationship></Relationships>
</file>

<file path=ppt/slides/_rels/slide41.xml.rels><?xml version="1.0" encoding="UTF-8"?>
<Relationships xmlns="http://schemas.openxmlformats.org/package/2006/relationships"><Relationship Id="rId2" Type="http://schemas.openxmlformats.org/officeDocument/2006/relationships/image" Target="../media/fImage20223011484604.jpeg"></Relationship><Relationship Id="rId3" Type="http://schemas.openxmlformats.org/officeDocument/2006/relationships/image" Target="../media/fImage504064681558.png"></Relationship><Relationship Id="rId4" Type="http://schemas.openxmlformats.org/officeDocument/2006/relationships/slideLayout" Target="../slideLayouts/slideLayout7.xml"></Relationship></Relationships>
</file>

<file path=ppt/slides/_rels/slide42.xml.rels><?xml version="1.0" encoding="UTF-8"?>
<Relationships xmlns="http://schemas.openxmlformats.org/package/2006/relationships"><Relationship Id="rId2" Type="http://schemas.openxmlformats.org/officeDocument/2006/relationships/image" Target="../media/fImage20223011484604.jpeg"></Relationship><Relationship Id="rId3" Type="http://schemas.openxmlformats.org/officeDocument/2006/relationships/image" Target="../media/fImage501634691841.png"></Relationship><Relationship Id="rId4" Type="http://schemas.openxmlformats.org/officeDocument/2006/relationships/slideLayout" Target="../slideLayouts/slideLayout7.xml"></Relationship></Relationships>
</file>

<file path=ppt/slides/_rels/slide43.xml.rels><?xml version="1.0" encoding="UTF-8"?>
<Relationships xmlns="http://schemas.openxmlformats.org/package/2006/relationships"><Relationship Id="rId2" Type="http://schemas.openxmlformats.org/officeDocument/2006/relationships/image" Target="../media/fImage20223011484604.jpeg"></Relationship><Relationship Id="rId3" Type="http://schemas.openxmlformats.org/officeDocument/2006/relationships/slideLayout" Target="../slideLayouts/slideLayout7.xml"></Relationship></Relationships>
</file>

<file path=ppt/slides/_rels/slide44.xml.rels><?xml version="1.0" encoding="UTF-8"?>
<Relationships xmlns="http://schemas.openxmlformats.org/package/2006/relationships"><Relationship Id="rId2" Type="http://schemas.openxmlformats.org/officeDocument/2006/relationships/image" Target="../media/fImage20223011923811.jpeg"></Relationship><Relationship Id="rId3" Type="http://schemas.openxmlformats.org/officeDocument/2006/relationships/image" Target="../media/fImage256093113327.png"></Relationship><Relationship Id="rId4" Type="http://schemas.openxmlformats.org/officeDocument/2006/relationships/slideLayout" Target="../slideLayouts/slideLayout7.xml"></Relationship></Relationships>
</file>

<file path=ppt/slides/_rels/slide45.xml.rels><?xml version="1.0" encoding="UTF-8"?>
<Relationships xmlns="http://schemas.openxmlformats.org/package/2006/relationships"><Relationship Id="rId2" Type="http://schemas.openxmlformats.org/officeDocument/2006/relationships/image" Target="../media/fImage20223011923811.jpeg"></Relationship><Relationship Id="rId3" Type="http://schemas.openxmlformats.org/officeDocument/2006/relationships/image" Target="../media/fImage258733121120.png"></Relationship><Relationship Id="rId4" Type="http://schemas.openxmlformats.org/officeDocument/2006/relationships/slideLayout" Target="../slideLayouts/slideLayout7.xml"></Relationship></Relationships>
</file>

<file path=ppt/slides/_rels/slide46.xml.rels><?xml version="1.0" encoding="UTF-8"?>
<Relationships xmlns="http://schemas.openxmlformats.org/package/2006/relationships"><Relationship Id="rId2" Type="http://schemas.openxmlformats.org/officeDocument/2006/relationships/image" Target="../media/fImage20223011923811.jpeg"></Relationship><Relationship Id="rId4" Type="http://schemas.openxmlformats.org/officeDocument/2006/relationships/image" Target="../media/fImage516834964036.png"></Relationship><Relationship Id="rId5" Type="http://schemas.openxmlformats.org/officeDocument/2006/relationships/slideLayout" Target="../slideLayouts/slideLayout7.xml"></Relationship></Relationships>
</file>

<file path=ppt/slides/_rels/slide47.xml.rels><?xml version="1.0" encoding="UTF-8"?>
<Relationships xmlns="http://schemas.openxmlformats.org/package/2006/relationships"><Relationship Id="rId2" Type="http://schemas.openxmlformats.org/officeDocument/2006/relationships/image" Target="../media/fImage20223011923811.jpeg"></Relationship><Relationship Id="rId3" Type="http://schemas.openxmlformats.org/officeDocument/2006/relationships/image" Target="../media/fImage257173149854.png"></Relationship><Relationship Id="rId4" Type="http://schemas.openxmlformats.org/officeDocument/2006/relationships/slideLayout" Target="../slideLayouts/slideLayout7.xml"></Relationship></Relationships>
</file>

<file path=ppt/slides/_rels/slide48.xml.rels><?xml version="1.0" encoding="UTF-8"?>
<Relationships xmlns="http://schemas.openxmlformats.org/package/2006/relationships"><Relationship Id="rId2" Type="http://schemas.openxmlformats.org/officeDocument/2006/relationships/image" Target="../media/fImage20223011923811.jpeg"></Relationship><Relationship Id="rId4" Type="http://schemas.openxmlformats.org/officeDocument/2006/relationships/image" Target="../media/fImage511494794036.png"></Relationship><Relationship Id="rId5" Type="http://schemas.openxmlformats.org/officeDocument/2006/relationships/slideLayout" Target="../slideLayouts/slideLayout7.xml"></Relationship></Relationships>
</file>

<file path=ppt/slides/_rels/slide49.xml.rels><?xml version="1.0" encoding="UTF-8"?>
<Relationships xmlns="http://schemas.openxmlformats.org/package/2006/relationships"><Relationship Id="rId2" Type="http://schemas.openxmlformats.org/officeDocument/2006/relationships/image" Target="../media/fImage20223011923811.jpeg"></Relationship><Relationship Id="rId4" Type="http://schemas.openxmlformats.org/officeDocument/2006/relationships/image" Target="../media/fImage500414804036.png"></Relationship><Relationship Id="rId5" Type="http://schemas.openxmlformats.org/officeDocument/2006/relationships/slideLayout" Target="../slideLayouts/slideLayout7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20223011436334.jpeg"></Relationship><Relationship Id="rId3" Type="http://schemas.openxmlformats.org/officeDocument/2006/relationships/image" Target="../media/fImage31039497218.jpeg"></Relationship><Relationship Id="rId4" Type="http://schemas.openxmlformats.org/officeDocument/2006/relationships/image" Target="../media/fImage696274981166.jpeg"></Relationship></Relationships>
</file>

<file path=ppt/slides/_rels/slide50.xml.rels><?xml version="1.0" encoding="UTF-8"?>
<Relationships xmlns="http://schemas.openxmlformats.org/package/2006/relationships"><Relationship Id="rId2" Type="http://schemas.openxmlformats.org/officeDocument/2006/relationships/image" Target="../media/fImage20223011923811.jpeg"></Relationship><Relationship Id="rId4" Type="http://schemas.openxmlformats.org/officeDocument/2006/relationships/image" Target="../media/fImage501224854036.png"></Relationship><Relationship Id="rId5" Type="http://schemas.openxmlformats.org/officeDocument/2006/relationships/slideLayout" Target="../slideLayouts/slideLayout7.xml"></Relationship></Relationships>
</file>

<file path=ppt/slides/_rels/slide51.xml.rels><?xml version="1.0" encoding="UTF-8"?>
<Relationships xmlns="http://schemas.openxmlformats.org/package/2006/relationships"><Relationship Id="rId2" Type="http://schemas.openxmlformats.org/officeDocument/2006/relationships/image" Target="../media/fImage20223011923811.jpeg"></Relationship><Relationship Id="rId3" Type="http://schemas.openxmlformats.org/officeDocument/2006/relationships/image" Target="../media/fImage501694901558.png"></Relationship><Relationship Id="rId4" Type="http://schemas.openxmlformats.org/officeDocument/2006/relationships/slideLayout" Target="../slideLayouts/slideLayout7.xml"></Relationship></Relationships>
</file>

<file path=ppt/slides/_rels/slide52.xml.rels><?xml version="1.0" encoding="UTF-8"?>
<Relationships xmlns="http://schemas.openxmlformats.org/package/2006/relationships"><Relationship Id="rId2" Type="http://schemas.openxmlformats.org/officeDocument/2006/relationships/image" Target="../media/fImage20223011923811.jpeg"></Relationship><Relationship Id="rId3" Type="http://schemas.openxmlformats.org/officeDocument/2006/relationships/image" Target="../media/fImage507874951841.png"></Relationship><Relationship Id="rId4" Type="http://schemas.openxmlformats.org/officeDocument/2006/relationships/slideLayout" Target="../slideLayouts/slideLayout7.xml"></Relationship></Relationships>
</file>

<file path=ppt/slides/_rels/slide53.xml.rels><?xml version="1.0" encoding="UTF-8"?>
<Relationships xmlns="http://schemas.openxmlformats.org/package/2006/relationships"><Relationship Id="rId2" Type="http://schemas.openxmlformats.org/officeDocument/2006/relationships/image" Target="../media/fImage20223011923811.jpeg"></Relationship><Relationship Id="rId3" Type="http://schemas.openxmlformats.org/officeDocument/2006/relationships/image" Target="../media/fImage406834976140.png"></Relationship><Relationship Id="rId4" Type="http://schemas.openxmlformats.org/officeDocument/2006/relationships/slideLayout" Target="../slideLayouts/slideLayout7.xml"></Relationship></Relationships>
</file>

<file path=ppt/slides/_rels/slide54.xml.rels><?xml version="1.0" encoding="UTF-8"?>
<Relationships xmlns="http://schemas.openxmlformats.org/package/2006/relationships"><Relationship Id="rId2" Type="http://schemas.openxmlformats.org/officeDocument/2006/relationships/image" Target="../media/fImage20223011923811.jpeg"></Relationship><Relationship Id="rId3" Type="http://schemas.openxmlformats.org/officeDocument/2006/relationships/image" Target="../media/fImage406685022020.png"></Relationship><Relationship Id="rId4" Type="http://schemas.openxmlformats.org/officeDocument/2006/relationships/slideLayout" Target="../slideLayouts/slideLayout7.xml"></Relationship></Relationships>
</file>

<file path=ppt/slides/_rels/slide55.xml.rels><?xml version="1.0" encoding="UTF-8"?>
<Relationships xmlns="http://schemas.openxmlformats.org/package/2006/relationships"><Relationship Id="rId2" Type="http://schemas.openxmlformats.org/officeDocument/2006/relationships/image" Target="../media/fImage20223011484604.jpeg"></Relationship><Relationship Id="rId3" Type="http://schemas.openxmlformats.org/officeDocument/2006/relationships/slideLayout" Target="../slideLayouts/slideLayout7.xml"></Relationship></Relationships>
</file>

<file path=ppt/slides/_rels/slide56.xml.rels><?xml version="1.0" encoding="UTF-8"?>
<Relationships xmlns="http://schemas.openxmlformats.org/package/2006/relationships"><Relationship Id="rId2" Type="http://schemas.openxmlformats.org/officeDocument/2006/relationships/image" Target="../media/fImage20223011923811.jpeg"></Relationship><Relationship Id="rId4" Type="http://schemas.openxmlformats.org/officeDocument/2006/relationships/image" Target="../media/fImage305234704036.png"></Relationship><Relationship Id="rId5" Type="http://schemas.openxmlformats.org/officeDocument/2006/relationships/slideLayout" Target="../slideLayouts/slideLayout7.xml"></Relationship></Relationships>
</file>

<file path=ppt/slides/_rels/slide57.xml.rels><?xml version="1.0" encoding="UTF-8"?>
<Relationships xmlns="http://schemas.openxmlformats.org/package/2006/relationships"><Relationship Id="rId2" Type="http://schemas.openxmlformats.org/officeDocument/2006/relationships/image" Target="../media/fImage20223011923811.jpeg"></Relationship><Relationship Id="rId3" Type="http://schemas.openxmlformats.org/officeDocument/2006/relationships/image" Target="../media/fImage290893424376.png"></Relationship><Relationship Id="rId4" Type="http://schemas.openxmlformats.org/officeDocument/2006/relationships/slideLayout" Target="../slideLayouts/slideLayout7.xml"></Relationship></Relationships>
</file>

<file path=ppt/slides/_rels/slide58.xml.rels><?xml version="1.0" encoding="UTF-8"?>
<Relationships xmlns="http://schemas.openxmlformats.org/package/2006/relationships"><Relationship Id="rId2" Type="http://schemas.openxmlformats.org/officeDocument/2006/relationships/image" Target="../media/fImage20223011923811.jpeg"></Relationship><Relationship Id="rId3" Type="http://schemas.openxmlformats.org/officeDocument/2006/relationships/image" Target="../media/fImage284793437580.png"></Relationship><Relationship Id="rId4" Type="http://schemas.openxmlformats.org/officeDocument/2006/relationships/slideLayout" Target="../slideLayouts/slideLayout7.xml"></Relationship></Relationships>
</file>

<file path=ppt/slides/_rels/slide59.xml.rels><?xml version="1.0" encoding="UTF-8"?>
<Relationships xmlns="http://schemas.openxmlformats.org/package/2006/relationships"><Relationship Id="rId2" Type="http://schemas.openxmlformats.org/officeDocument/2006/relationships/image" Target="../media/fImage20223011923811.jpeg"></Relationship><Relationship Id="rId3" Type="http://schemas.openxmlformats.org/officeDocument/2006/relationships/image" Target="../media/fImage278433444554.png"></Relationship><Relationship Id="rId4" Type="http://schemas.openxmlformats.org/officeDocument/2006/relationships/slideLayout" Target="../slideLayouts/slideLayout7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20223011436334.jpeg"></Relationship><Relationship Id="rId3" Type="http://schemas.openxmlformats.org/officeDocument/2006/relationships/image" Target="../media/fImage1598715041607.jpeg"></Relationship></Relationships>
</file>

<file path=ppt/slides/_rels/slide60.xml.rels><?xml version="1.0" encoding="UTF-8"?>
<Relationships xmlns="http://schemas.openxmlformats.org/package/2006/relationships"><Relationship Id="rId2" Type="http://schemas.openxmlformats.org/officeDocument/2006/relationships/image" Target="../media/fImage20223011923811.jpeg"></Relationship><Relationship Id="rId3" Type="http://schemas.openxmlformats.org/officeDocument/2006/relationships/image" Target="../media/fImage285523466903.png"></Relationship><Relationship Id="rId4" Type="http://schemas.openxmlformats.org/officeDocument/2006/relationships/slideLayout" Target="../slideLayouts/slideLayout7.xml"></Relationship></Relationships>
</file>

<file path=ppt/slides/_rels/slide61.xml.rels><?xml version="1.0" encoding="UTF-8"?>
<Relationships xmlns="http://schemas.openxmlformats.org/package/2006/relationships"><Relationship Id="rId2" Type="http://schemas.openxmlformats.org/officeDocument/2006/relationships/image" Target="../media/fImage20223011923811.jpeg"></Relationship><Relationship Id="rId3" Type="http://schemas.openxmlformats.org/officeDocument/2006/relationships/image" Target="../media/fImage295693472844.png"></Relationship><Relationship Id="rId4" Type="http://schemas.openxmlformats.org/officeDocument/2006/relationships/slideLayout" Target="../slideLayouts/slideLayout7.xml"></Relationship></Relationships>
</file>

<file path=ppt/slides/_rels/slide62.xml.rels><?xml version="1.0" encoding="UTF-8"?>
<Relationships xmlns="http://schemas.openxmlformats.org/package/2006/relationships"><Relationship Id="rId2" Type="http://schemas.openxmlformats.org/officeDocument/2006/relationships/image" Target="../media/fImage20223011923811.jpeg"></Relationship><Relationship Id="rId3" Type="http://schemas.openxmlformats.org/officeDocument/2006/relationships/image" Target="../media/fImage290043494484.png"></Relationship><Relationship Id="rId4" Type="http://schemas.openxmlformats.org/officeDocument/2006/relationships/slideLayout" Target="../slideLayouts/slideLayout7.xml"></Relationship></Relationships>
</file>

<file path=ppt/slides/_rels/slide63.xml.rels><?xml version="1.0" encoding="UTF-8"?>
<Relationships xmlns="http://schemas.openxmlformats.org/package/2006/relationships"><Relationship Id="rId2" Type="http://schemas.openxmlformats.org/officeDocument/2006/relationships/image" Target="../media/fImage20223011923811.jpeg"></Relationship><Relationship Id="rId3" Type="http://schemas.openxmlformats.org/officeDocument/2006/relationships/image" Target="../media/fImage267413502547.png"></Relationship><Relationship Id="rId4" Type="http://schemas.openxmlformats.org/officeDocument/2006/relationships/slideLayout" Target="../slideLayouts/slideLayout7.xml"></Relationship></Relationships>
</file>

<file path=ppt/slides/_rels/slide64.xml.rels><?xml version="1.0" encoding="UTF-8"?>
<Relationships xmlns="http://schemas.openxmlformats.org/package/2006/relationships"><Relationship Id="rId2" Type="http://schemas.openxmlformats.org/officeDocument/2006/relationships/image" Target="../media/fImage20223011923811.jpeg"></Relationship><Relationship Id="rId3" Type="http://schemas.openxmlformats.org/officeDocument/2006/relationships/image" Target="../media/fImage272383519073.png"></Relationship><Relationship Id="rId4" Type="http://schemas.openxmlformats.org/officeDocument/2006/relationships/slideLayout" Target="../slideLayouts/slideLayout7.xml"></Relationship></Relationships>
</file>

<file path=ppt/slides/_rels/slide65.xml.rels><?xml version="1.0" encoding="UTF-8"?>
<Relationships xmlns="http://schemas.openxmlformats.org/package/2006/relationships"><Relationship Id="rId2" Type="http://schemas.openxmlformats.org/officeDocument/2006/relationships/image" Target="../media/fImage20223011923811.jpeg"></Relationship><Relationship Id="rId3" Type="http://schemas.openxmlformats.org/officeDocument/2006/relationships/image" Target="../media/fImage258693528763.png"></Relationship><Relationship Id="rId4" Type="http://schemas.openxmlformats.org/officeDocument/2006/relationships/slideLayout" Target="../slideLayouts/slideLayout7.xml"></Relationship></Relationships>
</file>

<file path=ppt/slides/_rels/slide66.xml.rels><?xml version="1.0" encoding="UTF-8"?>
<Relationships xmlns="http://schemas.openxmlformats.org/package/2006/relationships"><Relationship Id="rId2" Type="http://schemas.openxmlformats.org/officeDocument/2006/relationships/image" Target="../media/fImage20223011484604.jpeg"></Relationship><Relationship Id="rId3" Type="http://schemas.openxmlformats.org/officeDocument/2006/relationships/slideLayout" Target="../slideLayouts/slideLayout7.xml"></Relationship></Relationships>
</file>

<file path=ppt/slides/_rels/slide67.xml.rels><?xml version="1.0" encoding="UTF-8"?>
<Relationships xmlns="http://schemas.openxmlformats.org/package/2006/relationships"><Relationship Id="rId2" Type="http://schemas.openxmlformats.org/officeDocument/2006/relationships/image" Target="../media/fImage20223011923811.jpeg"></Relationship><Relationship Id="rId3" Type="http://schemas.openxmlformats.org/officeDocument/2006/relationships/image" Target="../media/fImage473474048956.png"></Relationship><Relationship Id="rId4" Type="http://schemas.openxmlformats.org/officeDocument/2006/relationships/slideLayout" Target="../slideLayouts/slideLayout7.xml"></Relationship></Relationships>
</file>

<file path=ppt/slides/_rels/slide68.xml.rels><?xml version="1.0" encoding="UTF-8"?>
<Relationships xmlns="http://schemas.openxmlformats.org/package/2006/relationships"><Relationship Id="rId2" Type="http://schemas.openxmlformats.org/officeDocument/2006/relationships/image" Target="../media/fImage20223011923811.jpeg"></Relationship><Relationship Id="rId3" Type="http://schemas.openxmlformats.org/officeDocument/2006/relationships/image" Target="../media/fImage477834055127.png"></Relationship><Relationship Id="rId4" Type="http://schemas.openxmlformats.org/officeDocument/2006/relationships/slideLayout" Target="../slideLayouts/slideLayout7.xml"></Relationship></Relationships>
</file>

<file path=ppt/slides/_rels/slide69.xml.rels><?xml version="1.0" encoding="UTF-8"?>
<Relationships xmlns="http://schemas.openxmlformats.org/package/2006/relationships"><Relationship Id="rId2" Type="http://schemas.openxmlformats.org/officeDocument/2006/relationships/image" Target="../media/fImage20223011923811.jpeg"></Relationship><Relationship Id="rId3" Type="http://schemas.openxmlformats.org/officeDocument/2006/relationships/image" Target="../media/fImage464644068046.png"></Relationship><Relationship Id="rId4" Type="http://schemas.openxmlformats.org/officeDocument/2006/relationships/slideLayout" Target="../slideLayouts/slideLayout7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20223011436334.jpeg"></Relationship><Relationship Id="rId3" Type="http://schemas.openxmlformats.org/officeDocument/2006/relationships/image" Target="../media/fImage123465509607.jpeg"></Relationship></Relationships>
</file>

<file path=ppt/slides/_rels/slide70.xml.rels><?xml version="1.0" encoding="UTF-8"?>
<Relationships xmlns="http://schemas.openxmlformats.org/package/2006/relationships"><Relationship Id="rId2" Type="http://schemas.openxmlformats.org/officeDocument/2006/relationships/image" Target="../media/fImage20223011484604.jpeg"></Relationship><Relationship Id="rId3" Type="http://schemas.openxmlformats.org/officeDocument/2006/relationships/slideLayout" Target="../slideLayouts/slideLayout7.xml"></Relationship></Relationships>
</file>

<file path=ppt/slides/_rels/slide71.xml.rels><?xml version="1.0" encoding="UTF-8"?>
<Relationships xmlns="http://schemas.openxmlformats.org/package/2006/relationships"><Relationship Id="rId2" Type="http://schemas.openxmlformats.org/officeDocument/2006/relationships/image" Target="../media/fImage20223011898703.jpeg"></Relationship><Relationship Id="rId3" Type="http://schemas.openxmlformats.org/officeDocument/2006/relationships/image" Target="../media/fImage448582333327.png"></Relationship><Relationship Id="rId4" Type="http://schemas.openxmlformats.org/officeDocument/2006/relationships/slideLayout" Target="../slideLayouts/slideLayout7.xml"></Relationship></Relationships>
</file>

<file path=ppt/slides/_rels/slide72.xml.rels><?xml version="1.0" encoding="UTF-8"?>
<Relationships xmlns="http://schemas.openxmlformats.org/package/2006/relationships"><Relationship Id="rId2" Type="http://schemas.openxmlformats.org/officeDocument/2006/relationships/image" Target="../media/fImage20223011923811.jpeg"></Relationship><Relationship Id="rId3" Type="http://schemas.openxmlformats.org/officeDocument/2006/relationships/image" Target="../media/fImage471192363327.png"></Relationship><Relationship Id="rId4" Type="http://schemas.openxmlformats.org/officeDocument/2006/relationships/slideLayout" Target="../slideLayouts/slideLayout7.xml"></Relationship></Relationships>
</file>

<file path=ppt/slides/_rels/slide73.xml.rels><?xml version="1.0" encoding="UTF-8"?>
<Relationships xmlns="http://schemas.openxmlformats.org/package/2006/relationships"><Relationship Id="rId2" Type="http://schemas.openxmlformats.org/officeDocument/2006/relationships/image" Target="../media/fImage20223011923811.jpeg"></Relationship><Relationship Id="rId3" Type="http://schemas.openxmlformats.org/officeDocument/2006/relationships/image" Target="../media/fImage535622371120.png"></Relationship><Relationship Id="rId4" Type="http://schemas.openxmlformats.org/officeDocument/2006/relationships/slideLayout" Target="../slideLayouts/slideLayout7.xml"></Relationship></Relationships>
</file>

<file path=ppt/slides/_rels/slide74.xml.rels><?xml version="1.0" encoding="UTF-8"?>
<Relationships xmlns="http://schemas.openxmlformats.org/package/2006/relationships"><Relationship Id="rId2" Type="http://schemas.openxmlformats.org/officeDocument/2006/relationships/image" Target="../media/fImage20223011923811.jpeg"></Relationship><Relationship Id="rId3" Type="http://schemas.openxmlformats.org/officeDocument/2006/relationships/image" Target="../media/fImage448962384769.png"></Relationship><Relationship Id="rId4" Type="http://schemas.openxmlformats.org/officeDocument/2006/relationships/slideLayout" Target="../slideLayouts/slideLayout7.xml"></Relationship></Relationships>
</file>

<file path=ppt/slides/_rels/slide75.xml.rels><?xml version="1.0" encoding="UTF-8"?>
<Relationships xmlns="http://schemas.openxmlformats.org/package/2006/relationships"><Relationship Id="rId2" Type="http://schemas.openxmlformats.org/officeDocument/2006/relationships/image" Target="../media/fImage20223011923811.jpeg"></Relationship><Relationship Id="rId3" Type="http://schemas.openxmlformats.org/officeDocument/2006/relationships/image" Target="../media/fImage439972399854.png"></Relationship><Relationship Id="rId4" Type="http://schemas.openxmlformats.org/officeDocument/2006/relationships/slideLayout" Target="../slideLayouts/slideLayout7.xml"></Relationship></Relationships>
</file>

<file path=ppt/slides/_rels/slide76.xml.rels><?xml version="1.0" encoding="UTF-8"?>
<Relationships xmlns="http://schemas.openxmlformats.org/package/2006/relationships"><Relationship Id="rId2" Type="http://schemas.openxmlformats.org/officeDocument/2006/relationships/image" Target="../media/fImage20223011923811.jpeg"></Relationship><Relationship Id="rId3" Type="http://schemas.openxmlformats.org/officeDocument/2006/relationships/image" Target="../media/fImage436122405370.png"></Relationship><Relationship Id="rId4" Type="http://schemas.openxmlformats.org/officeDocument/2006/relationships/slideLayout" Target="../slideLayouts/slideLayout7.xml"></Relationship></Relationships>
</file>

<file path=ppt/slides/_rels/slide77.xml.rels><?xml version="1.0" encoding="UTF-8"?>
<Relationships xmlns="http://schemas.openxmlformats.org/package/2006/relationships"><Relationship Id="rId2" Type="http://schemas.openxmlformats.org/officeDocument/2006/relationships/image" Target="../media/fImage20223011923811.jpeg"></Relationship><Relationship Id="rId3" Type="http://schemas.openxmlformats.org/officeDocument/2006/relationships/image" Target="../media/fImage452692411385.png"></Relationship><Relationship Id="rId4" Type="http://schemas.openxmlformats.org/officeDocument/2006/relationships/slideLayout" Target="../slideLayouts/slideLayout7.xml"></Relationship></Relationships>
</file>

<file path=ppt/slides/_rels/slide78.xml.rels><?xml version="1.0" encoding="UTF-8"?>
<Relationships xmlns="http://schemas.openxmlformats.org/package/2006/relationships"><Relationship Id="rId2" Type="http://schemas.openxmlformats.org/officeDocument/2006/relationships/image" Target="../media/fImage20223011484604.jpeg"></Relationship><Relationship Id="rId3" Type="http://schemas.openxmlformats.org/officeDocument/2006/relationships/slideLayout" Target="../slideLayouts/slideLayout7.xml"></Relationship></Relationships>
</file>

<file path=ppt/slides/_rels/slide79.xml.rels><?xml version="1.0" encoding="UTF-8"?>
<Relationships xmlns="http://schemas.openxmlformats.org/package/2006/relationships"><Relationship Id="rId2" Type="http://schemas.openxmlformats.org/officeDocument/2006/relationships/image" Target="../media/fImage20223011923811.jpeg"></Relationship><Relationship Id="rId3" Type="http://schemas.openxmlformats.org/officeDocument/2006/relationships/image" Target="../media/fImage455712495079.png"></Relationship><Relationship Id="rId4" Type="http://schemas.openxmlformats.org/officeDocument/2006/relationships/slideLayout" Target="../slideLayouts/slideLayout7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20223011436334.jpeg"></Relationship><Relationship Id="rId3" Type="http://schemas.openxmlformats.org/officeDocument/2006/relationships/image" Target="../media/fImage343605144207.jpeg"></Relationship><Relationship Id="rId4" Type="http://schemas.openxmlformats.org/officeDocument/2006/relationships/image" Target="../media/fImage869095156858.jpeg"></Relationship></Relationships>
</file>

<file path=ppt/slides/_rels/slide80.xml.rels><?xml version="1.0" encoding="UTF-8"?>
<Relationships xmlns="http://schemas.openxmlformats.org/package/2006/relationships"><Relationship Id="rId2" Type="http://schemas.openxmlformats.org/officeDocument/2006/relationships/image" Target="../media/fImage20223011923811.jpeg"></Relationship><Relationship Id="rId3" Type="http://schemas.openxmlformats.org/officeDocument/2006/relationships/image" Target="../media/fImage477742548142.png"></Relationship><Relationship Id="rId4" Type="http://schemas.openxmlformats.org/officeDocument/2006/relationships/slideLayout" Target="../slideLayouts/slideLayout7.xml"></Relationship></Relationships>
</file>

<file path=ppt/slides/_rels/slide81.xml.rels><?xml version="1.0" encoding="UTF-8"?>
<Relationships xmlns="http://schemas.openxmlformats.org/package/2006/relationships"><Relationship Id="rId2" Type="http://schemas.openxmlformats.org/officeDocument/2006/relationships/image" Target="../media/fImage20223011923811.jpeg"></Relationship><Relationship Id="rId3" Type="http://schemas.openxmlformats.org/officeDocument/2006/relationships/image" Target="../media/fImage538932554376.png"></Relationship><Relationship Id="rId4" Type="http://schemas.openxmlformats.org/officeDocument/2006/relationships/slideLayout" Target="../slideLayouts/slideLayout7.xml"></Relationship></Relationships>
</file>

<file path=ppt/slides/_rels/slide82.xml.rels><?xml version="1.0" encoding="UTF-8"?>
<Relationships xmlns="http://schemas.openxmlformats.org/package/2006/relationships"><Relationship Id="rId2" Type="http://schemas.openxmlformats.org/officeDocument/2006/relationships/image" Target="../media/fImage20223011923811.jpeg"></Relationship><Relationship Id="rId3" Type="http://schemas.openxmlformats.org/officeDocument/2006/relationships/image" Target="../media/fImage439682567580.png"></Relationship><Relationship Id="rId4" Type="http://schemas.openxmlformats.org/officeDocument/2006/relationships/slideLayout" Target="../slideLayouts/slideLayout7.xml"></Relationship></Relationships>
</file>

<file path=ppt/slides/_rels/slide83.xml.rels><?xml version="1.0" encoding="UTF-8"?>
<Relationships xmlns="http://schemas.openxmlformats.org/package/2006/relationships"><Relationship Id="rId2" Type="http://schemas.openxmlformats.org/officeDocument/2006/relationships/image" Target="../media/fImage20223011923811.jpeg"></Relationship><Relationship Id="rId3" Type="http://schemas.openxmlformats.org/officeDocument/2006/relationships/image" Target="../media/fImage430712574554.png"></Relationship><Relationship Id="rId4" Type="http://schemas.openxmlformats.org/officeDocument/2006/relationships/slideLayout" Target="../slideLayouts/slideLayout7.xml"></Relationship></Relationships>
</file>

<file path=ppt/slides/_rels/slide84.xml.rels><?xml version="1.0" encoding="UTF-8"?>
<Relationships xmlns="http://schemas.openxmlformats.org/package/2006/relationships"><Relationship Id="rId2" Type="http://schemas.openxmlformats.org/officeDocument/2006/relationships/image" Target="../media/fImage20223011923811.jpeg"></Relationship><Relationship Id="rId3" Type="http://schemas.openxmlformats.org/officeDocument/2006/relationships/image" Target="../media/fImage422942621823.png"></Relationship><Relationship Id="rId4" Type="http://schemas.openxmlformats.org/officeDocument/2006/relationships/slideLayout" Target="../slideLayouts/slideLayout7.xml"></Relationship></Relationships>
</file>

<file path=ppt/slides/_rels/slide85.xml.rels><?xml version="1.0" encoding="UTF-8"?>
<Relationships xmlns="http://schemas.openxmlformats.org/package/2006/relationships"><Relationship Id="rId2" Type="http://schemas.openxmlformats.org/officeDocument/2006/relationships/image" Target="../media/fImage20223011923811.jpeg"></Relationship><Relationship Id="rId3" Type="http://schemas.openxmlformats.org/officeDocument/2006/relationships/image" Target="../media/fImage439702646903.png"></Relationship><Relationship Id="rId4" Type="http://schemas.openxmlformats.org/officeDocument/2006/relationships/slideLayout" Target="../slideLayouts/slideLayout7.xml"></Relationship></Relationships>
</file>

<file path=ppt/slides/_rels/slide86.xml.rels><?xml version="1.0" encoding="UTF-8"?>
<Relationships xmlns="http://schemas.openxmlformats.org/package/2006/relationships"><Relationship Id="rId2" Type="http://schemas.openxmlformats.org/officeDocument/2006/relationships/image" Target="../media/fImage20223011484604.jpeg"></Relationship><Relationship Id="rId3" Type="http://schemas.openxmlformats.org/officeDocument/2006/relationships/slideLayout" Target="../slideLayouts/slideLayout7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20223011436334.jpeg"></Relationship><Relationship Id="rId3" Type="http://schemas.openxmlformats.org/officeDocument/2006/relationships/image" Target="../media/fImage798435211333.jpeg"></Relationship><Relationship Id="rId4" Type="http://schemas.openxmlformats.org/officeDocument/2006/relationships/image" Target="../media/fImage875585229551.jpe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 bwMode="gray"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5715" y="1905"/>
            <a:ext cx="12198350" cy="6856730"/>
          </a:xfrm>
          <a:prstGeom prst="rect"/>
          <a:noFill/>
        </p:spPr>
      </p:pic>
      <p:sp>
        <p:nvSpPr>
          <p:cNvPr id="3" name="도형 2"/>
          <p:cNvSpPr>
            <a:spLocks/>
          </p:cNvSpPr>
          <p:nvPr/>
        </p:nvSpPr>
        <p:spPr>
          <a:xfrm rot="0">
            <a:off x="694055" y="557530"/>
            <a:ext cx="10800715" cy="5760720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 rot="0">
            <a:off x="4354195" y="5918835"/>
            <a:ext cx="3484245" cy="3397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defTabSz="508000" hangingPunct="1"/>
            <a:r>
              <a:rPr lang="ko-KR" sz="1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오늘 뭐 먹지 ?</a:t>
            </a:r>
            <a:endParaRPr lang="ko-KR" altLang="en-US" sz="1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3850640" y="2966085"/>
            <a:ext cx="4504690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defTabSz="508000" hangingPunct="1"/>
            <a:r>
              <a:rPr lang="ko-KR"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클래스 설계 보고서</a:t>
            </a:r>
            <a:endParaRPr lang="ko-KR" altLang="en-US" sz="3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5715" y="1905"/>
            <a:ext cx="12198350" cy="6856730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0715" cy="5760720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4354195" y="5918835"/>
            <a:ext cx="3484245" cy="3397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defTabSz="508000" hangingPunct="1"/>
            <a:r>
              <a:rPr lang="ko-KR" sz="1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오늘 뭐 먹지 ?</a:t>
            </a:r>
            <a:endParaRPr lang="ko-KR" altLang="en-US" sz="1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3850640" y="2966085"/>
            <a:ext cx="4504690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defTabSz="508000" hangingPunct="1"/>
            <a:r>
              <a:rPr lang="ko-KR"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패키지 다이어그램</a:t>
            </a:r>
            <a:endParaRPr lang="ko-KR" altLang="en-US" sz="3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5715" y="1905"/>
            <a:ext cx="12198350" cy="6856730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0715" cy="5760720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848995" y="782320"/>
            <a:ext cx="288544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defTabSz="508000" hangingPunct="1"/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패키지 다이어그램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557145" y="1314450"/>
            <a:ext cx="7077710" cy="42297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5715" y="1905"/>
            <a:ext cx="12198350" cy="6856730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0715" cy="5760720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4354195" y="5918835"/>
            <a:ext cx="3484245" cy="3397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defTabSz="508000" hangingPunct="1"/>
            <a:r>
              <a:rPr lang="ko-KR" sz="1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오늘 뭐 먹지 ?</a:t>
            </a:r>
            <a:endParaRPr lang="ko-KR" altLang="en-US" sz="1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3850640" y="2966085"/>
            <a:ext cx="4504690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defTabSz="508000" hangingPunct="1"/>
            <a:r>
              <a:rPr lang="ko-KR"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클래스 다이어그램</a:t>
            </a:r>
            <a:endParaRPr lang="ko-KR" altLang="en-US" sz="3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5715" y="1905"/>
            <a:ext cx="12198350" cy="6856730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0715" cy="5760720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848995" y="782320"/>
            <a:ext cx="288544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hangingPunct="1"/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Member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 descr="C:/Users/user1/AppData/Roaming/PolarisOffice/ETemp/2784_16632576/fImage1792614163096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21105" y="1229360"/>
            <a:ext cx="9502140" cy="588010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5715" y="1905"/>
            <a:ext cx="12198350" cy="6856730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0715" cy="5760720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848995" y="782320"/>
            <a:ext cx="267589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hangingPunct="1"/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KoreaRecipe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82955" y="826770"/>
            <a:ext cx="10627360" cy="56146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715" y="1905"/>
            <a:ext cx="12198985" cy="6857365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0715" cy="5760720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848995" y="782320"/>
            <a:ext cx="288544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hangingPunct="1"/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MyRecipe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33675" y="895350"/>
            <a:ext cx="6721475" cy="53251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5715" y="1905"/>
            <a:ext cx="12198350" cy="6856730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0715" cy="5760720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848995" y="782320"/>
            <a:ext cx="509524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hangingPunct="1"/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Square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9650" y="1505585"/>
            <a:ext cx="10173335" cy="384810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5715" y="1905"/>
            <a:ext cx="12198350" cy="6856730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0715" cy="5760720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848995" y="782320"/>
            <a:ext cx="3904615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hangingPunct="1"/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Package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9650" y="1885950"/>
            <a:ext cx="10163810" cy="30892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5715" y="1905"/>
            <a:ext cx="12198350" cy="6856730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0715" cy="5760720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848995" y="782320"/>
            <a:ext cx="288544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hangingPunct="1"/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Question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55980" y="1488440"/>
            <a:ext cx="10474960" cy="38747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5715" y="1905"/>
            <a:ext cx="12198350" cy="6856730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0715" cy="5760720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848995" y="782320"/>
            <a:ext cx="3904615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hangingPunct="1"/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Declation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16940" y="1659890"/>
            <a:ext cx="10353040" cy="35299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user1/AppData/Roaming/PolarisOffice/ETemp/2784_16632576/fImage20223010578467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715" y="1905"/>
            <a:ext cx="12198985" cy="6857365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0715" cy="5760720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2081530" y="2381250"/>
            <a:ext cx="211074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클래스 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1388110" y="1129030"/>
            <a:ext cx="1388745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defTabSz="508000" hangingPunct="1"/>
            <a:r>
              <a:rPr lang="ko-KR"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목차</a:t>
            </a:r>
            <a:endParaRPr lang="ko-KR" altLang="en-US" sz="3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3735070" y="3353435"/>
            <a:ext cx="211074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패키지</a:t>
            </a:r>
            <a:r>
              <a:rPr lang="ko-KR"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다이어그램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 rot="0">
            <a:off x="5899150" y="4334510"/>
            <a:ext cx="211074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클래스</a:t>
            </a:r>
            <a:r>
              <a:rPr lang="ko-KR"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다이어그램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텍스트 상자 7"/>
          <p:cNvSpPr txBox="1">
            <a:spLocks/>
          </p:cNvSpPr>
          <p:nvPr/>
        </p:nvSpPr>
        <p:spPr>
          <a:xfrm rot="0">
            <a:off x="8320405" y="5247640"/>
            <a:ext cx="2110740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시퀀스 다이어그램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5715" y="1905"/>
            <a:ext cx="12198350" cy="6856730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0715" cy="5760720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4354195" y="5918835"/>
            <a:ext cx="3484245" cy="3397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defTabSz="508000" hangingPunct="1"/>
            <a:r>
              <a:rPr lang="ko-KR" sz="1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오늘 뭐 먹지 ?</a:t>
            </a:r>
            <a:endParaRPr lang="ko-KR" altLang="en-US" sz="1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3850640" y="2966085"/>
            <a:ext cx="4504690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defTabSz="508000" hangingPunct="1"/>
            <a:r>
              <a:rPr lang="ko-KR"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시퀀스 다이어그램</a:t>
            </a:r>
            <a:endParaRPr lang="ko-KR" altLang="en-US" sz="3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715" y="1905"/>
            <a:ext cx="12198985" cy="6857365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1350" cy="5761355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4354195" y="5918835"/>
            <a:ext cx="3484880" cy="3403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오늘 뭐 먹지 ?</a:t>
            </a:r>
            <a:endParaRPr lang="ko-KR" altLang="en-US" sz="1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3850640" y="2966085"/>
            <a:ext cx="4505325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사용자</a:t>
            </a:r>
            <a:endParaRPr lang="ko-KR" altLang="en-US" sz="3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715" y="1905"/>
            <a:ext cx="12198985" cy="6857365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1350" cy="5761355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848995" y="782320"/>
            <a:ext cx="390525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Login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14400" y="1581150"/>
            <a:ext cx="10354310" cy="44608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715" y="1905"/>
            <a:ext cx="12198985" cy="6857365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1350" cy="5761355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47570" y="1766570"/>
            <a:ext cx="7915910" cy="3343910"/>
          </a:xfrm>
          <a:prstGeom prst="rect"/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 rot="0">
            <a:off x="848995" y="782320"/>
            <a:ext cx="390525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LoginIdCheck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715" y="1905"/>
            <a:ext cx="12198985" cy="6857365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1350" cy="5761355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848995" y="782320"/>
            <a:ext cx="390525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UserUpdate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81100" y="1638300"/>
            <a:ext cx="9830435" cy="42919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715" y="1905"/>
            <a:ext cx="12198985" cy="6857365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1350" cy="5761355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38045" y="1785620"/>
            <a:ext cx="7915910" cy="3305810"/>
          </a:xfrm>
          <a:prstGeom prst="rect"/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 rot="0">
            <a:off x="848995" y="782320"/>
            <a:ext cx="390525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UserDelete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715" y="1905"/>
            <a:ext cx="12198985" cy="6857365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1350" cy="5761355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848995" y="782320"/>
            <a:ext cx="390525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UserInfo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23975" y="1905000"/>
            <a:ext cx="9544685" cy="40233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715" y="1905"/>
            <a:ext cx="12198985" cy="6857365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1350" cy="5761355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848995" y="782320"/>
            <a:ext cx="390525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SerchId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0125" y="1552575"/>
            <a:ext cx="10182860" cy="44392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715" y="1905"/>
            <a:ext cx="12198985" cy="6857365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1350" cy="5761355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848995" y="782320"/>
            <a:ext cx="390525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SearchPwd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33450" y="1419225"/>
            <a:ext cx="10325735" cy="44970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715" y="1905"/>
            <a:ext cx="12198985" cy="6857365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1350" cy="5761355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4354195" y="5918835"/>
            <a:ext cx="3484880" cy="3403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오늘 뭐 먹지 ?</a:t>
            </a:r>
            <a:endParaRPr lang="ko-KR" altLang="en-US" sz="1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3850640" y="2966085"/>
            <a:ext cx="4505325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한식레시피</a:t>
            </a:r>
            <a:endParaRPr lang="ko-KR" altLang="en-US" sz="3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user1/AppData/Roaming/PolarisOffice/ETemp/2784_16632576/fImage20223011436334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715" y="1905"/>
            <a:ext cx="12198985" cy="6857365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1350" cy="5761355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4354195" y="5918835"/>
            <a:ext cx="3484880" cy="3403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오늘 뭐 먹지 ?</a:t>
            </a:r>
            <a:endParaRPr lang="ko-KR" altLang="en-US" sz="1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3850640" y="2966085"/>
            <a:ext cx="4505325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클래스</a:t>
            </a:r>
            <a:endParaRPr lang="ko-KR" altLang="en-US" sz="3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5715" y="1905"/>
            <a:ext cx="12198350" cy="6856730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0715" cy="5760720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609600" y="1581150"/>
            <a:ext cx="10802620" cy="4537710"/>
          </a:xfrm>
          <a:prstGeom prst="rect"/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 rot="0">
            <a:off x="848995" y="782320"/>
            <a:ext cx="390525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KRecipListView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5715" y="1905"/>
            <a:ext cx="12198350" cy="6856730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0715" cy="5760720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819150" y="1495425"/>
            <a:ext cx="10545445" cy="4720590"/>
          </a:xfrm>
          <a:prstGeom prst="rect"/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 rot="0">
            <a:off x="848995" y="782320"/>
            <a:ext cx="390525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KRecipDetailView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715" y="1905"/>
            <a:ext cx="12198985" cy="6857365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0715" cy="5760720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848995" y="782320"/>
            <a:ext cx="3905885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SearchKRecipe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57250" y="1781175"/>
            <a:ext cx="10440035" cy="44253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5715" y="1905"/>
            <a:ext cx="12198350" cy="6856730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0715" cy="5760720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848995" y="782320"/>
            <a:ext cx="390525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InsertKRecipe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28725" y="1800225"/>
            <a:ext cx="9735185" cy="431990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5715" y="1905"/>
            <a:ext cx="12198350" cy="6856730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0715" cy="5760720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914400" y="1485900"/>
            <a:ext cx="10364470" cy="4434840"/>
          </a:xfrm>
          <a:prstGeom prst="rect"/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>
            <a:off x="848995" y="782320"/>
            <a:ext cx="3905885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Insert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Material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5715" y="1905"/>
            <a:ext cx="12198350" cy="6856730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0715" cy="5760720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848995" y="782320"/>
            <a:ext cx="390525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UpdateKRecipe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0125" y="1647825"/>
            <a:ext cx="10201910" cy="451993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5715" y="1905"/>
            <a:ext cx="12198350" cy="6856730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0715" cy="5760720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809625" y="1676400"/>
            <a:ext cx="10574020" cy="4315460"/>
          </a:xfrm>
          <a:prstGeom prst="rect"/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 rot="0">
            <a:off x="848995" y="782320"/>
            <a:ext cx="390525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D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eleteKRecipe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5715" y="1905"/>
            <a:ext cx="12198350" cy="6856730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0715" cy="5760720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809625" y="1476375"/>
            <a:ext cx="10554970" cy="4333875"/>
          </a:xfrm>
          <a:prstGeom prst="rect"/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 rot="0">
            <a:off x="848995" y="782320"/>
            <a:ext cx="390525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KRecipeFileUpload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5715" y="1905"/>
            <a:ext cx="12198350" cy="6856730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0715" cy="5760720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952500" y="1743075"/>
            <a:ext cx="10297795" cy="4031615"/>
          </a:xfrm>
          <a:prstGeom prst="rect"/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 rot="0">
            <a:off x="848995" y="782320"/>
            <a:ext cx="390525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MaterialList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715" y="1905"/>
            <a:ext cx="12199620" cy="6858000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1985" cy="5761990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 rot="0">
            <a:off x="848995" y="782320"/>
            <a:ext cx="3905885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Order by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46480" y="1850390"/>
            <a:ext cx="10108565" cy="391922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user1/AppData/Roaming/PolarisOffice/ETemp/2784_16632576/fImage20223011436334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715" y="1905"/>
            <a:ext cx="12198985" cy="6857365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1350" cy="5761355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 rot="0">
            <a:off x="848995" y="782320"/>
            <a:ext cx="2886075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시스템 설정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" name="그림 4" descr="C:/Users/user1/AppData/Roaming/PolarisOffice/ETemp/2784_16632576/fImage126984923096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47820" y="2604770"/>
            <a:ext cx="3896360" cy="16675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715" y="1905"/>
            <a:ext cx="12200255" cy="6858635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2620" cy="5762625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848995" y="782320"/>
            <a:ext cx="390652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InsertComment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66775" y="1562100"/>
            <a:ext cx="10468610" cy="463423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715" y="1905"/>
            <a:ext cx="12200255" cy="6858635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2620" cy="5762625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848995" y="782320"/>
            <a:ext cx="390652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UpdateComment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14400" y="1562100"/>
            <a:ext cx="10363835" cy="459613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715" y="1905"/>
            <a:ext cx="12200255" cy="6858635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2620" cy="5762625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848995" y="782320"/>
            <a:ext cx="390652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DeleteComment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23925" y="1514475"/>
            <a:ext cx="10335260" cy="457708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715" y="1905"/>
            <a:ext cx="12198985" cy="6857365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1350" cy="5761355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4354195" y="5918835"/>
            <a:ext cx="3484880" cy="3403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오늘 뭐 먹지 ?</a:t>
            </a:r>
            <a:endParaRPr lang="ko-KR" altLang="en-US" sz="1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3850640" y="2966085"/>
            <a:ext cx="4505325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나만의 레시피</a:t>
            </a:r>
            <a:endParaRPr lang="ko-KR" altLang="en-US" sz="3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715" y="1905"/>
            <a:ext cx="12198985" cy="6857365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1350" cy="5761355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38045" y="1766570"/>
            <a:ext cx="7915910" cy="3343910"/>
          </a:xfrm>
          <a:prstGeom prst="rect"/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 rot="0">
            <a:off x="848995" y="782320"/>
            <a:ext cx="390525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MyRecipeView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715" y="1905"/>
            <a:ext cx="12198985" cy="6857365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1350" cy="5761355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38045" y="1757045"/>
            <a:ext cx="7915910" cy="3343910"/>
          </a:xfrm>
          <a:prstGeom prst="rect"/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 rot="0">
            <a:off x="848995" y="782320"/>
            <a:ext cx="390525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MyRecipeDetailView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715" y="1905"/>
            <a:ext cx="12199620" cy="6858000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1350" cy="5761355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848995" y="782320"/>
            <a:ext cx="3905885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MyRecipeUpdate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81100" y="1628775"/>
            <a:ext cx="9801860" cy="43535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715" y="1905"/>
            <a:ext cx="12198985" cy="6857365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1350" cy="5761355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38045" y="1737995"/>
            <a:ext cx="7915910" cy="3401060"/>
          </a:xfrm>
          <a:prstGeom prst="rect"/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>
            <a:off x="848995" y="782320"/>
            <a:ext cx="3905885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MyRecipeDelete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715" y="1905"/>
            <a:ext cx="12198985" cy="6857365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1350" cy="5761355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848995" y="782320"/>
            <a:ext cx="3905885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MyRecipe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Insert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14425" y="1666875"/>
            <a:ext cx="9973310" cy="44202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715" y="1905"/>
            <a:ext cx="12198985" cy="6857365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1350" cy="5761355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848995" y="782320"/>
            <a:ext cx="3905885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Comment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Insert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38225" y="1495425"/>
            <a:ext cx="10116185" cy="44869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user1/AppData/Roaming/PolarisOffice/ETemp/2784_16632576/fImage20223011436334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715" y="1905"/>
            <a:ext cx="12198985" cy="6857365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1350" cy="5761355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848995" y="782320"/>
            <a:ext cx="2886075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Servlet 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" name="그림 4" descr="C:/Users/user1/AppData/Roaming/PolarisOffice/ETemp/2784_16632576/fImage31039497218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47725" y="1814195"/>
            <a:ext cx="10497185" cy="1358265"/>
          </a:xfrm>
          <a:prstGeom prst="rect"/>
          <a:noFill/>
        </p:spPr>
      </p:pic>
      <p:pic>
        <p:nvPicPr>
          <p:cNvPr id="6" name="그림 5" descr="C:/Users/user1/AppData/Roaming/PolarisOffice/ETemp/2784_16632576/fImage696274981166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66775" y="3745230"/>
            <a:ext cx="10478135" cy="218948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715" y="1905"/>
            <a:ext cx="12198985" cy="6857365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1350" cy="5761355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848995" y="782320"/>
            <a:ext cx="3905885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commentdelete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81075" y="1524000"/>
            <a:ext cx="10230485" cy="452945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715" y="1905"/>
            <a:ext cx="12199620" cy="6858000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1985" cy="5761990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848995" y="782320"/>
            <a:ext cx="3905885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commentupdate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14400" y="1495425"/>
            <a:ext cx="10363835" cy="459613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715" y="1905"/>
            <a:ext cx="12199620" cy="6858000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1985" cy="5761990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848995" y="782320"/>
            <a:ext cx="3905885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SearchMYrecipe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19225" y="1800225"/>
            <a:ext cx="9354185" cy="40138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715" y="1905"/>
            <a:ext cx="12199620" cy="6858000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1985" cy="5761990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848995" y="782320"/>
            <a:ext cx="3905885" cy="46291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WriteMaterial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52500" y="2047875"/>
            <a:ext cx="10278110" cy="39630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715" y="1905"/>
            <a:ext cx="12199620" cy="6858000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1985" cy="5761990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848995" y="782320"/>
            <a:ext cx="3905885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Order by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57250" y="2076450"/>
            <a:ext cx="10487660" cy="405384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715" y="1905"/>
            <a:ext cx="12198985" cy="6857365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1350" cy="5761355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4354195" y="5918835"/>
            <a:ext cx="3484880" cy="3403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오늘 뭐 먹지 ?</a:t>
            </a:r>
            <a:endParaRPr lang="ko-KR" altLang="en-US" sz="1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3850640" y="2966085"/>
            <a:ext cx="4505325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만남의 광장</a:t>
            </a:r>
            <a:endParaRPr lang="ko-KR" altLang="en-US" sz="3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715" y="1905"/>
            <a:ext cx="12198985" cy="6857365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1350" cy="5761355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848995" y="782320"/>
            <a:ext cx="390525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SquareListView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09675" y="2047875"/>
            <a:ext cx="9787255" cy="398653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715" y="1905"/>
            <a:ext cx="12198985" cy="6857365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1350" cy="5761355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47570" y="1480820"/>
            <a:ext cx="7915910" cy="3915410"/>
          </a:xfrm>
          <a:prstGeom prst="rect"/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 rot="0">
            <a:off x="848995" y="782320"/>
            <a:ext cx="4142105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SquareAdminDetailView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715" y="1905"/>
            <a:ext cx="12198985" cy="6857365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1350" cy="5761355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47570" y="1576070"/>
            <a:ext cx="7915910" cy="3724910"/>
          </a:xfrm>
          <a:prstGeom prst="rect"/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 rot="0">
            <a:off x="848995" y="782320"/>
            <a:ext cx="390525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SquareWrite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715" y="1905"/>
            <a:ext cx="12198985" cy="6857365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1350" cy="5761355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47570" y="1576070"/>
            <a:ext cx="7915910" cy="3724910"/>
          </a:xfrm>
          <a:prstGeom prst="rect"/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 rot="0">
            <a:off x="848995" y="782320"/>
            <a:ext cx="390525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SquareDetailView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user1/AppData/Roaming/PolarisOffice/ETemp/2784_16632576/fImage20223011436334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715" y="1905"/>
            <a:ext cx="12198985" cy="6857365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1350" cy="5761355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848995" y="782320"/>
            <a:ext cx="2886075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Servlet 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" name="그림 4" descr="C:/Users/user1/AppData/Roaming/PolarisOffice/ETemp/2784_16632576/fImage1598715041607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2000" y="2157095"/>
            <a:ext cx="10659110" cy="35871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715" y="1905"/>
            <a:ext cx="12198985" cy="6857365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1350" cy="5761355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38045" y="1566545"/>
            <a:ext cx="7915910" cy="3724910"/>
          </a:xfrm>
          <a:prstGeom prst="rect"/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 rot="0">
            <a:off x="848995" y="782320"/>
            <a:ext cx="390525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SquareUpdate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715" y="1905"/>
            <a:ext cx="12198985" cy="6857365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1350" cy="5761355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38045" y="1528445"/>
            <a:ext cx="7915910" cy="3820160"/>
          </a:xfrm>
          <a:prstGeom prst="rect"/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 rot="0">
            <a:off x="848995" y="782320"/>
            <a:ext cx="390525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SquareUpdateView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715" y="1905"/>
            <a:ext cx="12198985" cy="6857365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1350" cy="5761355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38045" y="1471295"/>
            <a:ext cx="7915910" cy="3915410"/>
          </a:xfrm>
          <a:prstGeom prst="rect"/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 rot="0">
            <a:off x="848995" y="782320"/>
            <a:ext cx="390525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SquareDelete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715" y="1905"/>
            <a:ext cx="12198985" cy="6857365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1350" cy="5761355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38045" y="1518920"/>
            <a:ext cx="7915910" cy="3820160"/>
          </a:xfrm>
          <a:prstGeom prst="rect"/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 rot="0">
            <a:off x="848995" y="782320"/>
            <a:ext cx="390525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SquareComment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715" y="1905"/>
            <a:ext cx="12198985" cy="6857365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1350" cy="5761355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38045" y="1518920"/>
            <a:ext cx="7915910" cy="3820160"/>
          </a:xfrm>
          <a:prstGeom prst="rect"/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 rot="0">
            <a:off x="848995" y="782320"/>
            <a:ext cx="390525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SquareSearch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715" y="1905"/>
            <a:ext cx="12198985" cy="6857365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1350" cy="5761355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38045" y="1518920"/>
            <a:ext cx="7915910" cy="3820160"/>
          </a:xfrm>
          <a:prstGeom prst="rect"/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 rot="0">
            <a:off x="848995" y="782320"/>
            <a:ext cx="390525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SquareMap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715" y="1905"/>
            <a:ext cx="12198985" cy="6857365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1350" cy="5761355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4354195" y="5918835"/>
            <a:ext cx="3484880" cy="3403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오늘 뭐 먹지 ?</a:t>
            </a:r>
            <a:endParaRPr lang="ko-KR" altLang="en-US" sz="1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3850640" y="2966085"/>
            <a:ext cx="4505325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재료리스트</a:t>
            </a:r>
            <a:endParaRPr lang="ko-KR" altLang="en-US" sz="3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715" y="1905"/>
            <a:ext cx="12198985" cy="6857365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1350" cy="5761355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14525" y="1438275"/>
            <a:ext cx="8277860" cy="5420360"/>
          </a:xfrm>
          <a:prstGeom prst="rect"/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 rot="0">
            <a:off x="848995" y="782320"/>
            <a:ext cx="390525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PackageList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715" y="1905"/>
            <a:ext cx="12198985" cy="6857365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1350" cy="5761355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838325" y="1381125"/>
            <a:ext cx="8512810" cy="5572760"/>
          </a:xfrm>
          <a:prstGeom prst="rect"/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 rot="0">
            <a:off x="848995" y="782320"/>
            <a:ext cx="4685665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PackageToRecipeMaterial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715" y="1905"/>
            <a:ext cx="12198985" cy="6857365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1350" cy="5761355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828800" y="1447800"/>
            <a:ext cx="8531860" cy="5591810"/>
          </a:xfrm>
          <a:prstGeom prst="rect"/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 rot="0">
            <a:off x="848995" y="782320"/>
            <a:ext cx="390525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PackageListDelete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user1/AppData/Roaming/PolarisOffice/ETemp/2784_16632576/fImage20223011436334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715" y="1905"/>
            <a:ext cx="12198985" cy="6857365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1350" cy="5761355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848995" y="782320"/>
            <a:ext cx="2886075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Servlet 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" name="그림 4" descr="C:/Users/user1/AppData/Roaming/PolarisOffice/ETemp/2784_16632576/fImage123465509607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19150" y="2438400"/>
            <a:ext cx="10554335" cy="32486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715" y="1905"/>
            <a:ext cx="12198985" cy="6857365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1350" cy="5761355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4354195" y="5918835"/>
            <a:ext cx="3484880" cy="3403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오늘 뭐 먹지 ?</a:t>
            </a:r>
            <a:endParaRPr lang="ko-KR" altLang="en-US" sz="1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3850640" y="2966085"/>
            <a:ext cx="4505325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문의하기</a:t>
            </a:r>
            <a:endParaRPr lang="ko-KR" altLang="en-US" sz="3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5715" y="1905"/>
            <a:ext cx="12198350" cy="6856730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0715" cy="5760720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71675" y="1381125"/>
            <a:ext cx="8251825" cy="5696585"/>
          </a:xfrm>
          <a:prstGeom prst="rect"/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 rot="0">
            <a:off x="848995" y="782320"/>
            <a:ext cx="390525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QuestionInsert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5715" y="1905"/>
            <a:ext cx="12198350" cy="6856730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0715" cy="5760720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62150" y="1390650"/>
            <a:ext cx="8251190" cy="5396230"/>
          </a:xfrm>
          <a:prstGeom prst="rect"/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 rot="0">
            <a:off x="848995" y="782320"/>
            <a:ext cx="390525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QuestionAnswerInsert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715" y="1905"/>
            <a:ext cx="12198985" cy="6857365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1350" cy="5761355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286000" y="1390650"/>
            <a:ext cx="7597140" cy="5916930"/>
          </a:xfrm>
          <a:prstGeom prst="rect"/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 rot="0">
            <a:off x="848995" y="782320"/>
            <a:ext cx="390525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QuestionList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715" y="1905"/>
            <a:ext cx="12198985" cy="6857365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1350" cy="5761355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63420" y="1284605"/>
            <a:ext cx="8251190" cy="5399405"/>
          </a:xfrm>
          <a:prstGeom prst="rect"/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 rot="0">
            <a:off x="848995" y="782320"/>
            <a:ext cx="390525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QuestionDetailView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715" y="1905"/>
            <a:ext cx="12198985" cy="6857365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1350" cy="5761355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71040" y="1374775"/>
            <a:ext cx="8251190" cy="5391785"/>
          </a:xfrm>
          <a:prstGeom prst="rect"/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 rot="0">
            <a:off x="848995" y="782320"/>
            <a:ext cx="390525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QuestionUpdate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715" y="1905"/>
            <a:ext cx="12198985" cy="6857365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1350" cy="5761355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72310" y="1329690"/>
            <a:ext cx="8251190" cy="5396230"/>
          </a:xfrm>
          <a:prstGeom prst="rect"/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 rot="0">
            <a:off x="848995" y="782320"/>
            <a:ext cx="390525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QuestionDelete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715" y="1905"/>
            <a:ext cx="12198985" cy="6857365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1350" cy="5761355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69770" y="1362075"/>
            <a:ext cx="8251190" cy="5389880"/>
          </a:xfrm>
          <a:prstGeom prst="rect"/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 rot="0">
            <a:off x="848995" y="782320"/>
            <a:ext cx="390525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QuestionAnswerUpdate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715" y="1905"/>
            <a:ext cx="12198985" cy="6857365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1350" cy="5761355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4354195" y="5918835"/>
            <a:ext cx="3484880" cy="3403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오늘 뭐 먹지 ?</a:t>
            </a:r>
            <a:endParaRPr lang="ko-KR" altLang="en-US" sz="1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3850640" y="2966085"/>
            <a:ext cx="4505325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신고하기</a:t>
            </a:r>
            <a:endParaRPr lang="ko-KR" altLang="en-US" sz="3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715" y="1905"/>
            <a:ext cx="12198985" cy="6857365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1350" cy="5761355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74850" y="1375410"/>
            <a:ext cx="8251190" cy="5391785"/>
          </a:xfrm>
          <a:prstGeom prst="rect"/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 rot="0">
            <a:off x="848995" y="782320"/>
            <a:ext cx="390525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Declation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Insert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user1/AppData/Roaming/PolarisOffice/ETemp/2784_16632576/fImage20223011436334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715" y="1905"/>
            <a:ext cx="12198985" cy="6857365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1350" cy="5761355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848995" y="782320"/>
            <a:ext cx="2886075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Servlet 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" name="그림 4" descr="C:/Users/user1/AppData/Roaming/PolarisOffice/ETemp/2784_16632576/fImage343605144207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00100" y="1816735"/>
            <a:ext cx="10563860" cy="1241425"/>
          </a:xfrm>
          <a:prstGeom prst="rect"/>
          <a:noFill/>
        </p:spPr>
      </p:pic>
      <p:pic>
        <p:nvPicPr>
          <p:cNvPr id="6" name="그림 5" descr="C:/Users/user1/AppData/Roaming/PolarisOffice/ETemp/2784_16632576/fImage869095156858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28675" y="3440430"/>
            <a:ext cx="10535285" cy="239903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715" y="1905"/>
            <a:ext cx="12198985" cy="6857365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1350" cy="5761355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62150" y="1368425"/>
            <a:ext cx="8251190" cy="5394325"/>
          </a:xfrm>
          <a:prstGeom prst="rect"/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 rot="0">
            <a:off x="848995" y="782320"/>
            <a:ext cx="390525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Declation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AnswerInsert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715" y="1905"/>
            <a:ext cx="12198985" cy="6857365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1350" cy="5761355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67865" y="1495425"/>
            <a:ext cx="8251190" cy="6424295"/>
          </a:xfrm>
          <a:prstGeom prst="rect"/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 rot="0">
            <a:off x="848995" y="782320"/>
            <a:ext cx="390525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Declation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List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715" y="1905"/>
            <a:ext cx="12198985" cy="6857365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1350" cy="5761355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74215" y="1466850"/>
            <a:ext cx="8251190" cy="5394325"/>
          </a:xfrm>
          <a:prstGeom prst="rect"/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 rot="0">
            <a:off x="848995" y="782320"/>
            <a:ext cx="390525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Declation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DetailView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715" y="1905"/>
            <a:ext cx="12198985" cy="6857365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1350" cy="5761355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64690" y="1466850"/>
            <a:ext cx="8251190" cy="5394325"/>
          </a:xfrm>
          <a:prstGeom prst="rect"/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 rot="0">
            <a:off x="848995" y="782320"/>
            <a:ext cx="390525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Declation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Update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715" y="1905"/>
            <a:ext cx="12198985" cy="6857365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1350" cy="5761355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74215" y="1466850"/>
            <a:ext cx="8251190" cy="5394325"/>
          </a:xfrm>
          <a:prstGeom prst="rect"/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 rot="0">
            <a:off x="848995" y="782320"/>
            <a:ext cx="390525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Declation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Delete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715" y="1905"/>
            <a:ext cx="12198985" cy="6857365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1350" cy="5761355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74215" y="1524000"/>
            <a:ext cx="8251190" cy="5394325"/>
          </a:xfrm>
          <a:prstGeom prst="rect"/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 rot="0">
            <a:off x="848995" y="782320"/>
            <a:ext cx="498094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# Declation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AnswerUpdate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715" y="1905"/>
            <a:ext cx="12198985" cy="6857365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1350" cy="5761355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4354195" y="5918835"/>
            <a:ext cx="3484880" cy="3403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1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오늘 뭐 먹지 ?</a:t>
            </a:r>
            <a:endParaRPr lang="ko-KR" altLang="en-US" sz="1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3850640" y="2966085"/>
            <a:ext cx="4505325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감사합니다</a:t>
            </a:r>
            <a:endParaRPr lang="ko-KR" altLang="en-US" sz="3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user1/AppData/Roaming/PolarisOffice/ETemp/2784_16632576/fImage20223011436334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715" y="1905"/>
            <a:ext cx="12198985" cy="6857365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694055" y="557530"/>
            <a:ext cx="10801350" cy="5761355"/>
          </a:xfrm>
          <a:prstGeom prst="rect"/>
          <a:noFill/>
          <a:ln w="254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848995" y="782320"/>
            <a:ext cx="2886075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Servlet 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" name="그림 4" descr="C:/Users/user1/AppData/Roaming/PolarisOffice/ETemp/2784_16632576/fImage798435211333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47725" y="1457325"/>
            <a:ext cx="10535285" cy="2305685"/>
          </a:xfrm>
          <a:prstGeom prst="rect"/>
          <a:noFill/>
        </p:spPr>
      </p:pic>
      <p:pic>
        <p:nvPicPr>
          <p:cNvPr id="6" name="그림 5" descr="C:/Users/user1/AppData/Roaming/PolarisOffice/ETemp/2784_16632576/fImage875585229551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47725" y="3892550"/>
            <a:ext cx="10535285" cy="22707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86</Pages>
  <Paragraphs>1</Paragraphs>
  <Words>1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전범관</dc:creator>
  <cp:lastModifiedBy>전범관</cp:lastModifiedBy>
  <dc:title>PowerPoint 프레젠테이션</dc:title>
  <cp:version>9.101.43.40686</cp:version>
</cp:coreProperties>
</file>